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5.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6.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7.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8.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9.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10.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11.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2.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13.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 id="2147483678" r:id="rId3"/>
    <p:sldMasterId id="2147483684" r:id="rId4"/>
    <p:sldMasterId id="2147483703" r:id="rId5"/>
    <p:sldMasterId id="2147483715" r:id="rId6"/>
    <p:sldMasterId id="2147483721" r:id="rId7"/>
    <p:sldMasterId id="2147483734" r:id="rId8"/>
    <p:sldMasterId id="2147483740" r:id="rId9"/>
    <p:sldMasterId id="2147483746" r:id="rId10"/>
    <p:sldMasterId id="2147483758" r:id="rId11"/>
    <p:sldMasterId id="2147483764" r:id="rId12"/>
    <p:sldMasterId id="2147483788" r:id="rId13"/>
    <p:sldMasterId id="2147483794" r:id="rId14"/>
  </p:sldMasterIdLst>
  <p:notesMasterIdLst>
    <p:notesMasterId r:id="rId87"/>
  </p:notesMasterIdLst>
  <p:sldIdLst>
    <p:sldId id="291" r:id="rId15"/>
    <p:sldId id="307" r:id="rId16"/>
    <p:sldId id="258" r:id="rId17"/>
    <p:sldId id="423" r:id="rId18"/>
    <p:sldId id="341" r:id="rId19"/>
    <p:sldId id="342" r:id="rId20"/>
    <p:sldId id="433" r:id="rId21"/>
    <p:sldId id="462" r:id="rId22"/>
    <p:sldId id="425" r:id="rId23"/>
    <p:sldId id="344" r:id="rId24"/>
    <p:sldId id="345" r:id="rId25"/>
    <p:sldId id="346" r:id="rId26"/>
    <p:sldId id="428" r:id="rId27"/>
    <p:sldId id="436" r:id="rId28"/>
    <p:sldId id="437" r:id="rId29"/>
    <p:sldId id="429" r:id="rId30"/>
    <p:sldId id="441" r:id="rId31"/>
    <p:sldId id="443" r:id="rId32"/>
    <p:sldId id="438" r:id="rId33"/>
    <p:sldId id="439" r:id="rId34"/>
    <p:sldId id="444" r:id="rId35"/>
    <p:sldId id="353" r:id="rId36"/>
    <p:sldId id="356" r:id="rId37"/>
    <p:sldId id="357" r:id="rId38"/>
    <p:sldId id="358" r:id="rId39"/>
    <p:sldId id="442" r:id="rId40"/>
    <p:sldId id="364" r:id="rId41"/>
    <p:sldId id="365" r:id="rId42"/>
    <p:sldId id="374" r:id="rId43"/>
    <p:sldId id="375" r:id="rId44"/>
    <p:sldId id="430" r:id="rId45"/>
    <p:sldId id="376" r:id="rId46"/>
    <p:sldId id="448" r:id="rId47"/>
    <p:sldId id="445" r:id="rId48"/>
    <p:sldId id="461" r:id="rId49"/>
    <p:sldId id="446" r:id="rId50"/>
    <p:sldId id="447" r:id="rId51"/>
    <p:sldId id="449" r:id="rId52"/>
    <p:sldId id="377" r:id="rId53"/>
    <p:sldId id="378" r:id="rId54"/>
    <p:sldId id="379" r:id="rId55"/>
    <p:sldId id="380" r:id="rId56"/>
    <p:sldId id="452" r:id="rId57"/>
    <p:sldId id="453" r:id="rId58"/>
    <p:sldId id="431" r:id="rId59"/>
    <p:sldId id="405" r:id="rId60"/>
    <p:sldId id="408" r:id="rId61"/>
    <p:sldId id="432" r:id="rId62"/>
    <p:sldId id="407" r:id="rId63"/>
    <p:sldId id="381" r:id="rId64"/>
    <p:sldId id="401" r:id="rId65"/>
    <p:sldId id="450" r:id="rId66"/>
    <p:sldId id="451" r:id="rId67"/>
    <p:sldId id="454" r:id="rId68"/>
    <p:sldId id="391" r:id="rId69"/>
    <p:sldId id="456" r:id="rId70"/>
    <p:sldId id="455" r:id="rId71"/>
    <p:sldId id="402" r:id="rId72"/>
    <p:sldId id="459" r:id="rId73"/>
    <p:sldId id="460" r:id="rId74"/>
    <p:sldId id="457" r:id="rId75"/>
    <p:sldId id="393" r:id="rId76"/>
    <p:sldId id="324" r:id="rId77"/>
    <p:sldId id="409" r:id="rId78"/>
    <p:sldId id="458" r:id="rId79"/>
    <p:sldId id="394" r:id="rId80"/>
    <p:sldId id="326" r:id="rId81"/>
    <p:sldId id="327" r:id="rId82"/>
    <p:sldId id="284" r:id="rId83"/>
    <p:sldId id="333" r:id="rId84"/>
    <p:sldId id="285" r:id="rId85"/>
    <p:sldId id="286" r:id="rId86"/>
  </p:sldIdLst>
  <p:sldSz cx="18288000" cy="10287000"/>
  <p:notesSz cx="18288000" cy="10287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47" d="100"/>
          <a:sy n="47" d="100"/>
        </p:scale>
        <p:origin x="696" y="6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slide" Target="slides/slide49.xml"/><Relationship Id="rId68" Type="http://schemas.openxmlformats.org/officeDocument/2006/relationships/slide" Target="slides/slide54.xml"/><Relationship Id="rId84" Type="http://schemas.openxmlformats.org/officeDocument/2006/relationships/slide" Target="slides/slide70.xml"/><Relationship Id="rId89" Type="http://schemas.openxmlformats.org/officeDocument/2006/relationships/viewProps" Target="viewProps.xml"/><Relationship Id="rId16" Type="http://schemas.openxmlformats.org/officeDocument/2006/relationships/slide" Target="slides/slide2.xml"/><Relationship Id="rId11" Type="http://schemas.openxmlformats.org/officeDocument/2006/relationships/slideMaster" Target="slideMasters/slideMaster11.xml"/><Relationship Id="rId32" Type="http://schemas.openxmlformats.org/officeDocument/2006/relationships/slide" Target="slides/slide18.xml"/><Relationship Id="rId37" Type="http://schemas.openxmlformats.org/officeDocument/2006/relationships/slide" Target="slides/slide23.xml"/><Relationship Id="rId53" Type="http://schemas.openxmlformats.org/officeDocument/2006/relationships/slide" Target="slides/slide39.xml"/><Relationship Id="rId58" Type="http://schemas.openxmlformats.org/officeDocument/2006/relationships/slide" Target="slides/slide44.xml"/><Relationship Id="rId74" Type="http://schemas.openxmlformats.org/officeDocument/2006/relationships/slide" Target="slides/slide60.xml"/><Relationship Id="rId79" Type="http://schemas.openxmlformats.org/officeDocument/2006/relationships/slide" Target="slides/slide65.xml"/><Relationship Id="rId5" Type="http://schemas.openxmlformats.org/officeDocument/2006/relationships/slideMaster" Target="slideMasters/slideMaster5.xml"/><Relationship Id="rId90" Type="http://schemas.openxmlformats.org/officeDocument/2006/relationships/theme" Target="theme/theme1.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slide" Target="slides/slide50.xml"/><Relationship Id="rId69" Type="http://schemas.openxmlformats.org/officeDocument/2006/relationships/slide" Target="slides/slide55.xml"/><Relationship Id="rId77" Type="http://schemas.openxmlformats.org/officeDocument/2006/relationships/slide" Target="slides/slide63.xml"/><Relationship Id="rId8" Type="http://schemas.openxmlformats.org/officeDocument/2006/relationships/slideMaster" Target="slideMasters/slideMaster8.xml"/><Relationship Id="rId51" Type="http://schemas.openxmlformats.org/officeDocument/2006/relationships/slide" Target="slides/slide37.xml"/><Relationship Id="rId72" Type="http://schemas.openxmlformats.org/officeDocument/2006/relationships/slide" Target="slides/slide58.xml"/><Relationship Id="rId80" Type="http://schemas.openxmlformats.org/officeDocument/2006/relationships/slide" Target="slides/slide66.xml"/><Relationship Id="rId85" Type="http://schemas.openxmlformats.org/officeDocument/2006/relationships/slide" Target="slides/slide7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slide" Target="slides/slide53.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slide" Target="slides/slide56.xml"/><Relationship Id="rId75" Type="http://schemas.openxmlformats.org/officeDocument/2006/relationships/slide" Target="slides/slide61.xml"/><Relationship Id="rId83" Type="http://schemas.openxmlformats.org/officeDocument/2006/relationships/slide" Target="slides/slide69.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 Type="http://schemas.openxmlformats.org/officeDocument/2006/relationships/slideMaster" Target="slideMasters/slideMaster10.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openxmlformats.org/officeDocument/2006/relationships/slide" Target="slides/slide59.xml"/><Relationship Id="rId78" Type="http://schemas.openxmlformats.org/officeDocument/2006/relationships/slide" Target="slides/slide64.xml"/><Relationship Id="rId81" Type="http://schemas.openxmlformats.org/officeDocument/2006/relationships/slide" Target="slides/slide67.xml"/><Relationship Id="rId86" Type="http://schemas.openxmlformats.org/officeDocument/2006/relationships/slide" Target="slides/slide72.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4.xml"/><Relationship Id="rId39" Type="http://schemas.openxmlformats.org/officeDocument/2006/relationships/slide" Target="slides/slide2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6" Type="http://schemas.openxmlformats.org/officeDocument/2006/relationships/slide" Target="slides/slide62.xml"/><Relationship Id="rId7" Type="http://schemas.openxmlformats.org/officeDocument/2006/relationships/slideMaster" Target="slideMasters/slideMaster7.xml"/><Relationship Id="rId71" Type="http://schemas.openxmlformats.org/officeDocument/2006/relationships/slide" Target="slides/slide57.xml"/><Relationship Id="rId2" Type="http://schemas.openxmlformats.org/officeDocument/2006/relationships/slideMaster" Target="slideMasters/slideMaster2.xml"/><Relationship Id="rId29" Type="http://schemas.openxmlformats.org/officeDocument/2006/relationships/slide" Target="slides/slide15.xml"/><Relationship Id="rId24" Type="http://schemas.openxmlformats.org/officeDocument/2006/relationships/slide" Target="slides/slide10.xml"/><Relationship Id="rId40" Type="http://schemas.openxmlformats.org/officeDocument/2006/relationships/slide" Target="slides/slide26.xml"/><Relationship Id="rId45" Type="http://schemas.openxmlformats.org/officeDocument/2006/relationships/slide" Target="slides/slide31.xml"/><Relationship Id="rId66" Type="http://schemas.openxmlformats.org/officeDocument/2006/relationships/slide" Target="slides/slide52.xml"/><Relationship Id="rId87" Type="http://schemas.openxmlformats.org/officeDocument/2006/relationships/notesMaster" Target="notesMasters/notesMaster1.xml"/><Relationship Id="rId61" Type="http://schemas.openxmlformats.org/officeDocument/2006/relationships/slide" Target="slides/slide47.xml"/><Relationship Id="rId82" Type="http://schemas.openxmlformats.org/officeDocument/2006/relationships/slide" Target="slides/slide68.xml"/><Relationship Id="rId1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9754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726729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684972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180807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505754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4703796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6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599"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50" b="0" i="0">
                <a:solidFill>
                  <a:srgbClr val="9E9E9E"/>
                </a:solidFill>
                <a:latin typeface="Calibri"/>
                <a:cs typeface="Calibri"/>
              </a:defRPr>
            </a:lvl1pPr>
          </a:lstStyle>
          <a:p>
            <a:pPr marL="12700">
              <a:lnSpc>
                <a:spcPct val="100000"/>
              </a:lnSpc>
            </a:pPr>
            <a:r>
              <a:rPr dirty="0"/>
              <a:t>C</a:t>
            </a:r>
            <a:r>
              <a:rPr spc="-5" dirty="0"/>
              <a:t>op</a:t>
            </a:r>
            <a:r>
              <a:rPr spc="-10" dirty="0"/>
              <a:t>y</a:t>
            </a:r>
            <a:r>
              <a:rPr dirty="0"/>
              <a:t>rig</a:t>
            </a:r>
            <a:r>
              <a:rPr spc="-20" dirty="0"/>
              <a:t>h</a:t>
            </a:r>
            <a:r>
              <a:rPr dirty="0"/>
              <a:t>t</a:t>
            </a:r>
            <a:r>
              <a:rPr spc="-80" dirty="0">
                <a:latin typeface="Times New Roman"/>
                <a:cs typeface="Times New Roman"/>
              </a:rPr>
              <a:t> </a:t>
            </a:r>
            <a:r>
              <a:rPr dirty="0"/>
              <a:t>©</a:t>
            </a:r>
            <a:r>
              <a:rPr spc="-40" dirty="0">
                <a:latin typeface="Times New Roman"/>
                <a:cs typeface="Times New Roman"/>
              </a:rPr>
              <a:t> </a:t>
            </a:r>
            <a:r>
              <a:rPr dirty="0"/>
              <a:t>2017,</a:t>
            </a:r>
            <a:r>
              <a:rPr spc="-50" dirty="0">
                <a:latin typeface="Times New Roman"/>
                <a:cs typeface="Times New Roman"/>
              </a:rPr>
              <a:t> </a:t>
            </a:r>
            <a:r>
              <a:rPr dirty="0"/>
              <a:t>e</a:t>
            </a:r>
            <a:r>
              <a:rPr spc="5" dirty="0"/>
              <a:t>d</a:t>
            </a:r>
            <a:r>
              <a:rPr dirty="0"/>
              <a:t>u</a:t>
            </a:r>
            <a:r>
              <a:rPr spc="-30" dirty="0"/>
              <a:t>r</a:t>
            </a:r>
            <a:r>
              <a:rPr dirty="0"/>
              <a:t>e</a:t>
            </a:r>
            <a:r>
              <a:rPr spc="-30" dirty="0"/>
              <a:t>k</a:t>
            </a:r>
            <a:r>
              <a:rPr dirty="0"/>
              <a:t>a</a:t>
            </a:r>
            <a:r>
              <a:rPr spc="-80" dirty="0">
                <a:latin typeface="Times New Roman"/>
                <a:cs typeface="Times New Roman"/>
              </a:rPr>
              <a:t> </a:t>
            </a:r>
            <a:r>
              <a:rPr dirty="0"/>
              <a:t>and</a:t>
            </a:r>
            <a:r>
              <a:rPr spc="-30" dirty="0"/>
              <a:t>/</a:t>
            </a:r>
            <a:r>
              <a:rPr spc="-5" dirty="0"/>
              <a:t>o</a:t>
            </a:r>
            <a:r>
              <a:rPr dirty="0"/>
              <a:t>r</a:t>
            </a:r>
            <a:r>
              <a:rPr spc="-75" dirty="0">
                <a:latin typeface="Times New Roman"/>
                <a:cs typeface="Times New Roman"/>
              </a:rPr>
              <a:t> </a:t>
            </a:r>
            <a:r>
              <a:rPr dirty="0"/>
              <a:t>its</a:t>
            </a:r>
            <a:r>
              <a:rPr spc="-40" dirty="0">
                <a:latin typeface="Times New Roman"/>
                <a:cs typeface="Times New Roman"/>
              </a:rPr>
              <a:t> </a:t>
            </a:r>
            <a:r>
              <a:rPr spc="-15" dirty="0"/>
              <a:t>af</a:t>
            </a:r>
            <a:r>
              <a:rPr spc="-5" dirty="0"/>
              <a:t>f</a:t>
            </a:r>
            <a:r>
              <a:rPr dirty="0"/>
              <a:t>il</a:t>
            </a:r>
            <a:r>
              <a:rPr spc="-10" dirty="0"/>
              <a:t>i</a:t>
            </a:r>
            <a:r>
              <a:rPr spc="-15" dirty="0"/>
              <a:t>a</a:t>
            </a:r>
            <a:r>
              <a:rPr spc="-30" dirty="0"/>
              <a:t>t</a:t>
            </a:r>
            <a:r>
              <a:rPr dirty="0"/>
              <a:t>es.</a:t>
            </a:r>
            <a:r>
              <a:rPr spc="-45" dirty="0">
                <a:latin typeface="Times New Roman"/>
                <a:cs typeface="Times New Roman"/>
              </a:rPr>
              <a:t> </a:t>
            </a:r>
            <a:r>
              <a:rPr dirty="0"/>
              <a:t>A</a:t>
            </a:r>
            <a:r>
              <a:rPr spc="-10" dirty="0"/>
              <a:t>l</a:t>
            </a:r>
            <a:r>
              <a:rPr dirty="0"/>
              <a:t>l</a:t>
            </a:r>
            <a:r>
              <a:rPr spc="-85" dirty="0">
                <a:latin typeface="Times New Roman"/>
                <a:cs typeface="Times New Roman"/>
              </a:rPr>
              <a:t> </a:t>
            </a:r>
            <a:r>
              <a:rPr dirty="0"/>
              <a:t>righ</a:t>
            </a:r>
            <a:r>
              <a:rPr spc="-10" dirty="0"/>
              <a:t>t</a:t>
            </a:r>
            <a:r>
              <a:rPr dirty="0"/>
              <a:t>s</a:t>
            </a:r>
            <a:r>
              <a:rPr spc="-65" dirty="0">
                <a:latin typeface="Times New Roman"/>
                <a:cs typeface="Times New Roman"/>
              </a:rPr>
              <a:t> </a:t>
            </a:r>
            <a:r>
              <a:rPr spc="-30" dirty="0"/>
              <a:t>r</a:t>
            </a:r>
            <a:r>
              <a:rPr dirty="0"/>
              <a:t>ese</a:t>
            </a:r>
            <a:r>
              <a:rPr spc="5" dirty="0"/>
              <a:t>r</a:t>
            </a:r>
            <a:r>
              <a:rPr spc="-20" dirty="0"/>
              <a:t>v</a:t>
            </a:r>
            <a:r>
              <a:rPr dirty="0"/>
              <a:t>e</a:t>
            </a:r>
            <a:r>
              <a:rPr spc="5" dirty="0"/>
              <a:t>d</a:t>
            </a:r>
            <a:r>
              <a:rPr dirty="0"/>
              <a:t>.</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4/28/2019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63685A3-697A-453A-8BC1-5E24E7CCE23A}"/>
              </a:ext>
            </a:extLst>
          </p:cNvPr>
          <p:cNvSpPr>
            <a:spLocks noGrp="1"/>
          </p:cNvSpPr>
          <p:nvPr>
            <p:ph type="title"/>
          </p:nvPr>
        </p:nvSpPr>
        <p:spPr>
          <a:xfrm>
            <a:off x="1259682" y="547688"/>
            <a:ext cx="15773400" cy="1988345"/>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4FB78858-8F98-48C3-BBA7-A3602D5F6FE7}"/>
              </a:ext>
            </a:extLst>
          </p:cNvPr>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4" name="Content Placeholder 3">
            <a:extLst>
              <a:ext uri="{FF2B5EF4-FFF2-40B4-BE49-F238E27FC236}">
                <a16:creationId xmlns="" xmlns:a16="http://schemas.microsoft.com/office/drawing/2014/main" id="{45E75A9B-C16C-42C3-B81C-1FEF49642BE6}"/>
              </a:ext>
            </a:extLst>
          </p:cNvPr>
          <p:cNvSpPr>
            <a:spLocks noGrp="1"/>
          </p:cNvSpPr>
          <p:nvPr>
            <p:ph sz="half" idx="2"/>
          </p:nvPr>
        </p:nvSpPr>
        <p:spPr>
          <a:xfrm>
            <a:off x="1259683" y="3757613"/>
            <a:ext cx="7736681" cy="55268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B2F21B99-AEDD-48D2-9F4D-550F3DA65CEF}"/>
              </a:ext>
            </a:extLst>
          </p:cNvPr>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6" name="Content Placeholder 5">
            <a:extLst>
              <a:ext uri="{FF2B5EF4-FFF2-40B4-BE49-F238E27FC236}">
                <a16:creationId xmlns="" xmlns:a16="http://schemas.microsoft.com/office/drawing/2014/main" id="{A9893EA0-A290-44DC-AE88-DD54EEBEE4E0}"/>
              </a:ext>
            </a:extLst>
          </p:cNvPr>
          <p:cNvSpPr>
            <a:spLocks noGrp="1"/>
          </p:cNvSpPr>
          <p:nvPr>
            <p:ph sz="quarter" idx="4"/>
          </p:nvPr>
        </p:nvSpPr>
        <p:spPr>
          <a:xfrm>
            <a:off x="9258300" y="3757613"/>
            <a:ext cx="7774782" cy="55268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8832559B-6964-4671-9980-33F065EBC7E0}"/>
              </a:ext>
            </a:extLst>
          </p:cNvPr>
          <p:cNvSpPr>
            <a:spLocks noGrp="1"/>
          </p:cNvSpPr>
          <p:nvPr>
            <p:ph type="dt" sz="half" idx="10"/>
          </p:nvPr>
        </p:nvSpPr>
        <p:spPr/>
        <p:txBody>
          <a:bodyPr/>
          <a:lstStyle/>
          <a:p>
            <a:fld id="{7C462C53-F186-42F2-BBF3-249487AD61B3}" type="datetimeFigureOut">
              <a:rPr lang="en-US" smtClean="0"/>
              <a:t>4/28/2019</a:t>
            </a:fld>
            <a:endParaRPr lang="en-US"/>
          </a:p>
        </p:txBody>
      </p:sp>
      <p:sp>
        <p:nvSpPr>
          <p:cNvPr id="8" name="Footer Placeholder 7">
            <a:extLst>
              <a:ext uri="{FF2B5EF4-FFF2-40B4-BE49-F238E27FC236}">
                <a16:creationId xmlns="" xmlns:a16="http://schemas.microsoft.com/office/drawing/2014/main" id="{8EC444E5-FED4-45D8-81D7-B55BCAAC1A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0C1596E9-219E-40AB-9F23-70491CE98197}"/>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701815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3BD0BC1-F8BE-47C6-88BE-ADA9D80D6D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D9E43F90-F5CE-4AD9-B126-3DFB9C3E52FE}"/>
              </a:ext>
            </a:extLst>
          </p:cNvPr>
          <p:cNvSpPr>
            <a:spLocks noGrp="1"/>
          </p:cNvSpPr>
          <p:nvPr>
            <p:ph type="dt" sz="half" idx="10"/>
          </p:nvPr>
        </p:nvSpPr>
        <p:spPr/>
        <p:txBody>
          <a:bodyPr/>
          <a:lstStyle/>
          <a:p>
            <a:fld id="{7C462C53-F186-42F2-BBF3-249487AD61B3}" type="datetimeFigureOut">
              <a:rPr lang="en-US" smtClean="0"/>
              <a:t>4/28/2019</a:t>
            </a:fld>
            <a:endParaRPr lang="en-US"/>
          </a:p>
        </p:txBody>
      </p:sp>
      <p:sp>
        <p:nvSpPr>
          <p:cNvPr id="4" name="Footer Placeholder 3">
            <a:extLst>
              <a:ext uri="{FF2B5EF4-FFF2-40B4-BE49-F238E27FC236}">
                <a16:creationId xmlns="" xmlns:a16="http://schemas.microsoft.com/office/drawing/2014/main" id="{CA800BA8-27DC-49BB-B3B7-0530BB8ECF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20957D6A-C64E-4115-9AF7-1FD31A96DCC1}"/>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28254793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E8F3586F-07C8-4608-85B6-AB62881E787B}"/>
              </a:ext>
            </a:extLst>
          </p:cNvPr>
          <p:cNvSpPr>
            <a:spLocks noGrp="1"/>
          </p:cNvSpPr>
          <p:nvPr>
            <p:ph type="dt" sz="half" idx="10"/>
          </p:nvPr>
        </p:nvSpPr>
        <p:spPr/>
        <p:txBody>
          <a:bodyPr/>
          <a:lstStyle/>
          <a:p>
            <a:fld id="{7C462C53-F186-42F2-BBF3-249487AD61B3}" type="datetimeFigureOut">
              <a:rPr lang="en-US" smtClean="0"/>
              <a:t>4/28/2019</a:t>
            </a:fld>
            <a:endParaRPr lang="en-US"/>
          </a:p>
        </p:txBody>
      </p:sp>
      <p:sp>
        <p:nvSpPr>
          <p:cNvPr id="3" name="Footer Placeholder 2">
            <a:extLst>
              <a:ext uri="{FF2B5EF4-FFF2-40B4-BE49-F238E27FC236}">
                <a16:creationId xmlns="" xmlns:a16="http://schemas.microsoft.com/office/drawing/2014/main" id="{9B0182E2-2AA1-4C89-8B03-2088C85087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27BFC639-DCC3-4B33-B0D3-98E52352F8B2}"/>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3618580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FD9AEA3-13F1-4F66-8487-132F3826A5CD}"/>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Content Placeholder 2">
            <a:extLst>
              <a:ext uri="{FF2B5EF4-FFF2-40B4-BE49-F238E27FC236}">
                <a16:creationId xmlns="" xmlns:a16="http://schemas.microsoft.com/office/drawing/2014/main" id="{9B2D49E0-A031-45DF-847F-E289623E4AE1}"/>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A7FFFFD0-CA5A-4047-8ACA-77F6FFED601F}"/>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a:extLst>
              <a:ext uri="{FF2B5EF4-FFF2-40B4-BE49-F238E27FC236}">
                <a16:creationId xmlns="" xmlns:a16="http://schemas.microsoft.com/office/drawing/2014/main" id="{8B75F570-310B-47EC-A1FB-8BCC27E3A815}"/>
              </a:ext>
            </a:extLst>
          </p:cNvPr>
          <p:cNvSpPr>
            <a:spLocks noGrp="1"/>
          </p:cNvSpPr>
          <p:nvPr>
            <p:ph type="dt" sz="half" idx="10"/>
          </p:nvPr>
        </p:nvSpPr>
        <p:spPr/>
        <p:txBody>
          <a:bodyPr/>
          <a:lstStyle/>
          <a:p>
            <a:fld id="{7C462C53-F186-42F2-BBF3-249487AD61B3}" type="datetimeFigureOut">
              <a:rPr lang="en-US" smtClean="0"/>
              <a:t>4/28/2019</a:t>
            </a:fld>
            <a:endParaRPr lang="en-US"/>
          </a:p>
        </p:txBody>
      </p:sp>
      <p:sp>
        <p:nvSpPr>
          <p:cNvPr id="6" name="Footer Placeholder 5">
            <a:extLst>
              <a:ext uri="{FF2B5EF4-FFF2-40B4-BE49-F238E27FC236}">
                <a16:creationId xmlns="" xmlns:a16="http://schemas.microsoft.com/office/drawing/2014/main" id="{49BF62F7-62E7-4D40-9C77-9CD91BB8E9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53F95614-A18A-4230-BE54-84FBE60EF08F}"/>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31417050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919F9A9-D0F2-494C-B181-1562DC0BBC9C}"/>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Picture Placeholder 2">
            <a:extLst>
              <a:ext uri="{FF2B5EF4-FFF2-40B4-BE49-F238E27FC236}">
                <a16:creationId xmlns="" xmlns:a16="http://schemas.microsoft.com/office/drawing/2014/main" id="{475A05EF-F455-48EF-AF02-9C64920474BF}"/>
              </a:ext>
            </a:extLst>
          </p:cNvPr>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US"/>
          </a:p>
        </p:txBody>
      </p:sp>
      <p:sp>
        <p:nvSpPr>
          <p:cNvPr id="4" name="Text Placeholder 3">
            <a:extLst>
              <a:ext uri="{FF2B5EF4-FFF2-40B4-BE49-F238E27FC236}">
                <a16:creationId xmlns="" xmlns:a16="http://schemas.microsoft.com/office/drawing/2014/main" id="{9D66B690-AB95-4E16-978E-255ABF3AFFF3}"/>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a:extLst>
              <a:ext uri="{FF2B5EF4-FFF2-40B4-BE49-F238E27FC236}">
                <a16:creationId xmlns="" xmlns:a16="http://schemas.microsoft.com/office/drawing/2014/main" id="{A7AD70A1-805B-4BFB-8554-8A6EF2A3070F}"/>
              </a:ext>
            </a:extLst>
          </p:cNvPr>
          <p:cNvSpPr>
            <a:spLocks noGrp="1"/>
          </p:cNvSpPr>
          <p:nvPr>
            <p:ph type="dt" sz="half" idx="10"/>
          </p:nvPr>
        </p:nvSpPr>
        <p:spPr/>
        <p:txBody>
          <a:bodyPr/>
          <a:lstStyle/>
          <a:p>
            <a:fld id="{7C462C53-F186-42F2-BBF3-249487AD61B3}" type="datetimeFigureOut">
              <a:rPr lang="en-US" smtClean="0"/>
              <a:t>4/28/2019</a:t>
            </a:fld>
            <a:endParaRPr lang="en-US"/>
          </a:p>
        </p:txBody>
      </p:sp>
      <p:sp>
        <p:nvSpPr>
          <p:cNvPr id="6" name="Footer Placeholder 5">
            <a:extLst>
              <a:ext uri="{FF2B5EF4-FFF2-40B4-BE49-F238E27FC236}">
                <a16:creationId xmlns="" xmlns:a16="http://schemas.microsoft.com/office/drawing/2014/main" id="{E78361B3-3504-4656-92BD-04F40F4D3D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7BA4BBF0-7698-46F5-B3DB-62DE39E0C571}"/>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19138632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862561-5B1D-48A6-B96B-B5532C4BD1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0616BAE1-B3EC-4E21-B6BA-D78221C23AC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5BB9AF5-4B1D-4EAE-B53E-9A8711F507D0}"/>
              </a:ext>
            </a:extLst>
          </p:cNvPr>
          <p:cNvSpPr>
            <a:spLocks noGrp="1"/>
          </p:cNvSpPr>
          <p:nvPr>
            <p:ph type="dt" sz="half" idx="10"/>
          </p:nvPr>
        </p:nvSpPr>
        <p:spPr/>
        <p:txBody>
          <a:bodyPr/>
          <a:lstStyle/>
          <a:p>
            <a:fld id="{7C462C53-F186-42F2-BBF3-249487AD61B3}" type="datetimeFigureOut">
              <a:rPr lang="en-US" smtClean="0"/>
              <a:t>4/28/2019</a:t>
            </a:fld>
            <a:endParaRPr lang="en-US"/>
          </a:p>
        </p:txBody>
      </p:sp>
      <p:sp>
        <p:nvSpPr>
          <p:cNvPr id="5" name="Footer Placeholder 4">
            <a:extLst>
              <a:ext uri="{FF2B5EF4-FFF2-40B4-BE49-F238E27FC236}">
                <a16:creationId xmlns="" xmlns:a16="http://schemas.microsoft.com/office/drawing/2014/main" id="{3CB4DDA7-23E7-4726-B535-C163BC9EA9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9B958FD0-12AD-4E2F-9404-7C851EF9E9F4}"/>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25962713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F71CDCBF-CCD4-4473-92E0-6E8C528157D9}"/>
              </a:ext>
            </a:extLst>
          </p:cNvPr>
          <p:cNvSpPr>
            <a:spLocks noGrp="1"/>
          </p:cNvSpPr>
          <p:nvPr>
            <p:ph type="title" orient="vert"/>
          </p:nvPr>
        </p:nvSpPr>
        <p:spPr>
          <a:xfrm>
            <a:off x="13087350" y="547688"/>
            <a:ext cx="3943350" cy="8717757"/>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3F99A011-B090-428D-86B5-DE9CC3455813}"/>
              </a:ext>
            </a:extLst>
          </p:cNvPr>
          <p:cNvSpPr>
            <a:spLocks noGrp="1"/>
          </p:cNvSpPr>
          <p:nvPr>
            <p:ph type="body" orient="vert" idx="1"/>
          </p:nvPr>
        </p:nvSpPr>
        <p:spPr>
          <a:xfrm>
            <a:off x="1257300" y="547688"/>
            <a:ext cx="11601450" cy="871775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14A2896-3BB6-4664-94DB-620D736D6630}"/>
              </a:ext>
            </a:extLst>
          </p:cNvPr>
          <p:cNvSpPr>
            <a:spLocks noGrp="1"/>
          </p:cNvSpPr>
          <p:nvPr>
            <p:ph type="dt" sz="half" idx="10"/>
          </p:nvPr>
        </p:nvSpPr>
        <p:spPr/>
        <p:txBody>
          <a:bodyPr/>
          <a:lstStyle/>
          <a:p>
            <a:fld id="{7C462C53-F186-42F2-BBF3-249487AD61B3}" type="datetimeFigureOut">
              <a:rPr lang="en-US" smtClean="0"/>
              <a:t>4/28/2019</a:t>
            </a:fld>
            <a:endParaRPr lang="en-US"/>
          </a:p>
        </p:txBody>
      </p:sp>
      <p:sp>
        <p:nvSpPr>
          <p:cNvPr id="5" name="Footer Placeholder 4">
            <a:extLst>
              <a:ext uri="{FF2B5EF4-FFF2-40B4-BE49-F238E27FC236}">
                <a16:creationId xmlns="" xmlns:a16="http://schemas.microsoft.com/office/drawing/2014/main" id="{AE85100A-B5AF-4549-B065-D005E8A480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11333557-EA4C-453E-835E-712CFCFB61E6}"/>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40337271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8411"/>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2E3"/>
          </a:solidFill>
        </p:spPr>
        <p:txBody>
          <a:bodyPr wrap="square" lIns="0" tIns="0" rIns="0" bIns="0" rtlCol="0"/>
          <a:lstStyle/>
          <a:p>
            <a:endParaRPr>
              <a:solidFill>
                <a:prstClr val="black"/>
              </a:solidFill>
            </a:endParaRPr>
          </a:p>
        </p:txBody>
      </p:sp>
      <p:sp>
        <p:nvSpPr>
          <p:cNvPr id="17" name="bk object 17"/>
          <p:cNvSpPr/>
          <p:nvPr/>
        </p:nvSpPr>
        <p:spPr>
          <a:xfrm>
            <a:off x="0" y="248411"/>
            <a:ext cx="292735" cy="9352915"/>
          </a:xfrm>
          <a:custGeom>
            <a:avLst/>
            <a:gdLst/>
            <a:ahLst/>
            <a:cxnLst/>
            <a:rect l="l" t="t" r="r" b="b"/>
            <a:pathLst>
              <a:path w="292735" h="9352915">
                <a:moveTo>
                  <a:pt x="0" y="9352787"/>
                </a:moveTo>
                <a:lnTo>
                  <a:pt x="292608" y="9352787"/>
                </a:lnTo>
                <a:lnTo>
                  <a:pt x="292608" y="0"/>
                </a:lnTo>
                <a:lnTo>
                  <a:pt x="0" y="0"/>
                </a:lnTo>
                <a:lnTo>
                  <a:pt x="0" y="9352787"/>
                </a:lnTo>
                <a:close/>
              </a:path>
            </a:pathLst>
          </a:custGeom>
          <a:solidFill>
            <a:srgbClr val="DCE2E3"/>
          </a:solidFill>
        </p:spPr>
        <p:txBody>
          <a:bodyPr wrap="square" lIns="0" tIns="0" rIns="0" bIns="0" rtlCol="0"/>
          <a:lstStyle/>
          <a:p>
            <a:endParaRPr>
              <a:solidFill>
                <a:prstClr val="black"/>
              </a:solidFill>
            </a:endParaRPr>
          </a:p>
        </p:txBody>
      </p:sp>
      <p:sp>
        <p:nvSpPr>
          <p:cNvPr id="18" name="bk object 18"/>
          <p:cNvSpPr/>
          <p:nvPr/>
        </p:nvSpPr>
        <p:spPr>
          <a:xfrm>
            <a:off x="3336035" y="9601199"/>
            <a:ext cx="14952344" cy="685800"/>
          </a:xfrm>
          <a:custGeom>
            <a:avLst/>
            <a:gdLst/>
            <a:ahLst/>
            <a:cxnLst/>
            <a:rect l="l" t="t" r="r" b="b"/>
            <a:pathLst>
              <a:path w="14952344" h="685800">
                <a:moveTo>
                  <a:pt x="0" y="685800"/>
                </a:moveTo>
                <a:lnTo>
                  <a:pt x="14951964" y="685800"/>
                </a:lnTo>
                <a:lnTo>
                  <a:pt x="14951964" y="0"/>
                </a:lnTo>
                <a:lnTo>
                  <a:pt x="0" y="0"/>
                </a:lnTo>
                <a:lnTo>
                  <a:pt x="0" y="685800"/>
                </a:lnTo>
                <a:close/>
              </a:path>
            </a:pathLst>
          </a:custGeom>
          <a:solidFill>
            <a:srgbClr val="DCE2E3"/>
          </a:solidFill>
        </p:spPr>
        <p:txBody>
          <a:bodyPr wrap="square" lIns="0" tIns="0" rIns="0" bIns="0" rtlCol="0"/>
          <a:lstStyle/>
          <a:p>
            <a:endParaRPr>
              <a:solidFill>
                <a:prstClr val="black"/>
              </a:solidFill>
            </a:endParaRPr>
          </a:p>
        </p:txBody>
      </p:sp>
      <p:sp>
        <p:nvSpPr>
          <p:cNvPr id="19" name="bk object 19"/>
          <p:cNvSpPr/>
          <p:nvPr/>
        </p:nvSpPr>
        <p:spPr>
          <a:xfrm>
            <a:off x="0" y="9601199"/>
            <a:ext cx="1061085" cy="685800"/>
          </a:xfrm>
          <a:custGeom>
            <a:avLst/>
            <a:gdLst/>
            <a:ahLst/>
            <a:cxnLst/>
            <a:rect l="l" t="t" r="r" b="b"/>
            <a:pathLst>
              <a:path w="1061085" h="685800">
                <a:moveTo>
                  <a:pt x="0" y="685800"/>
                </a:moveTo>
                <a:lnTo>
                  <a:pt x="1060704" y="685800"/>
                </a:lnTo>
                <a:lnTo>
                  <a:pt x="1060704" y="0"/>
                </a:lnTo>
                <a:lnTo>
                  <a:pt x="0" y="0"/>
                </a:lnTo>
                <a:lnTo>
                  <a:pt x="0" y="685800"/>
                </a:lnTo>
                <a:close/>
              </a:path>
            </a:pathLst>
          </a:custGeom>
          <a:solidFill>
            <a:srgbClr val="DCE2E3"/>
          </a:solidFill>
        </p:spPr>
        <p:txBody>
          <a:bodyPr wrap="square" lIns="0" tIns="0" rIns="0" bIns="0" rtlCol="0"/>
          <a:lstStyle/>
          <a:p>
            <a:endParaRPr>
              <a:solidFill>
                <a:prstClr val="black"/>
              </a:solidFill>
            </a:endParaRPr>
          </a:p>
        </p:txBody>
      </p:sp>
      <p:sp>
        <p:nvSpPr>
          <p:cNvPr id="20" name="bk object 20"/>
          <p:cNvSpPr/>
          <p:nvPr/>
        </p:nvSpPr>
        <p:spPr>
          <a:xfrm>
            <a:off x="0" y="0"/>
            <a:ext cx="18288000" cy="248920"/>
          </a:xfrm>
          <a:custGeom>
            <a:avLst/>
            <a:gdLst/>
            <a:ahLst/>
            <a:cxnLst/>
            <a:rect l="l" t="t" r="r" b="b"/>
            <a:pathLst>
              <a:path w="18288000" h="248920">
                <a:moveTo>
                  <a:pt x="0" y="248411"/>
                </a:moveTo>
                <a:lnTo>
                  <a:pt x="18288000" y="248411"/>
                </a:lnTo>
                <a:lnTo>
                  <a:pt x="18288000" y="0"/>
                </a:lnTo>
                <a:lnTo>
                  <a:pt x="0" y="0"/>
                </a:lnTo>
                <a:lnTo>
                  <a:pt x="0" y="248411"/>
                </a:lnTo>
                <a:close/>
              </a:path>
            </a:pathLst>
          </a:custGeom>
          <a:solidFill>
            <a:srgbClr val="DCE2E3"/>
          </a:solidFill>
        </p:spPr>
        <p:txBody>
          <a:bodyPr wrap="square" lIns="0" tIns="0" rIns="0" bIns="0" rtlCol="0"/>
          <a:lstStyle/>
          <a:p>
            <a:endParaRPr>
              <a:solidFill>
                <a:prstClr val="black"/>
              </a:solidFill>
            </a:endParaRPr>
          </a:p>
        </p:txBody>
      </p:sp>
      <p:sp>
        <p:nvSpPr>
          <p:cNvPr id="21" name="bk object 21"/>
          <p:cNvSpPr/>
          <p:nvPr/>
        </p:nvSpPr>
        <p:spPr>
          <a:xfrm>
            <a:off x="934974" y="1696211"/>
            <a:ext cx="16421100" cy="38100"/>
          </a:xfrm>
          <a:custGeom>
            <a:avLst/>
            <a:gdLst/>
            <a:ahLst/>
            <a:cxnLst/>
            <a:rect l="l" t="t" r="r" b="b"/>
            <a:pathLst>
              <a:path w="16421100" h="38100">
                <a:moveTo>
                  <a:pt x="0" y="38100"/>
                </a:moveTo>
                <a:lnTo>
                  <a:pt x="16421100" y="38100"/>
                </a:lnTo>
                <a:lnTo>
                  <a:pt x="16421100" y="0"/>
                </a:lnTo>
                <a:lnTo>
                  <a:pt x="0" y="0"/>
                </a:lnTo>
                <a:lnTo>
                  <a:pt x="0" y="38100"/>
                </a:lnTo>
                <a:close/>
              </a:path>
            </a:pathLst>
          </a:custGeom>
          <a:solidFill>
            <a:srgbClr val="095A82"/>
          </a:solidFill>
        </p:spPr>
        <p:txBody>
          <a:bodyPr wrap="square" lIns="0" tIns="0" rIns="0" bIns="0" rtlCol="0"/>
          <a:lstStyle/>
          <a:p>
            <a:endParaRPr>
              <a:solidFill>
                <a:prstClr val="black"/>
              </a:solidFill>
            </a:endParaRPr>
          </a:p>
        </p:txBody>
      </p:sp>
      <p:sp>
        <p:nvSpPr>
          <p:cNvPr id="22" name="bk object 22"/>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3" name="bk object 23"/>
          <p:cNvSpPr/>
          <p:nvPr/>
        </p:nvSpPr>
        <p:spPr>
          <a:xfrm>
            <a:off x="1426463" y="9675876"/>
            <a:ext cx="1543812" cy="390144"/>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24" name="bk object 24"/>
          <p:cNvSpPr/>
          <p:nvPr/>
        </p:nvSpPr>
        <p:spPr>
          <a:xfrm>
            <a:off x="934974" y="1700783"/>
            <a:ext cx="16421100" cy="29209"/>
          </a:xfrm>
          <a:custGeom>
            <a:avLst/>
            <a:gdLst/>
            <a:ahLst/>
            <a:cxnLst/>
            <a:rect l="l" t="t" r="r" b="b"/>
            <a:pathLst>
              <a:path w="16421100" h="29210">
                <a:moveTo>
                  <a:pt x="0" y="28955"/>
                </a:moveTo>
                <a:lnTo>
                  <a:pt x="16421100" y="28955"/>
                </a:lnTo>
                <a:lnTo>
                  <a:pt x="16421100" y="0"/>
                </a:lnTo>
                <a:lnTo>
                  <a:pt x="0" y="0"/>
                </a:lnTo>
                <a:lnTo>
                  <a:pt x="0" y="28955"/>
                </a:lnTo>
                <a:close/>
              </a:path>
            </a:pathLst>
          </a:custGeom>
          <a:solidFill>
            <a:srgbClr val="055180"/>
          </a:solidFill>
        </p:spPr>
        <p:txBody>
          <a:bodyPr wrap="square" lIns="0" tIns="0" rIns="0" bIns="0" rtlCol="0"/>
          <a:lstStyle/>
          <a:p>
            <a:endParaRPr>
              <a:solidFill>
                <a:prstClr val="black"/>
              </a:solidFill>
            </a:endParaRPr>
          </a:p>
        </p:txBody>
      </p:sp>
      <p:sp>
        <p:nvSpPr>
          <p:cNvPr id="25" name="bk object 25"/>
          <p:cNvSpPr/>
          <p:nvPr/>
        </p:nvSpPr>
        <p:spPr>
          <a:xfrm>
            <a:off x="13536167" y="2560320"/>
            <a:ext cx="3601211" cy="1908048"/>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26" name="bk object 26"/>
          <p:cNvSpPr/>
          <p:nvPr/>
        </p:nvSpPr>
        <p:spPr>
          <a:xfrm>
            <a:off x="6458711" y="2551176"/>
            <a:ext cx="3732276" cy="1854708"/>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ctrTitle"/>
          </p:nvPr>
        </p:nvSpPr>
        <p:spPr>
          <a:xfrm>
            <a:off x="937666" y="644093"/>
            <a:ext cx="16412667" cy="88011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4/28/2019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1598868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800" b="0" i="0">
                <a:solidFill>
                  <a:srgbClr val="5F5F5F"/>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4/28/2019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8319059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4/28/2019</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459187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600" b="1" i="0">
                <a:solidFill>
                  <a:srgbClr val="095A8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1650" b="0" i="0">
                <a:solidFill>
                  <a:srgbClr val="9E9E9E"/>
                </a:solidFill>
                <a:latin typeface="Calibri"/>
                <a:cs typeface="Calibri"/>
              </a:defRPr>
            </a:lvl1pPr>
          </a:lstStyle>
          <a:p>
            <a:pPr marL="12700">
              <a:lnSpc>
                <a:spcPct val="100000"/>
              </a:lnSpc>
            </a:pPr>
            <a:r>
              <a:rPr dirty="0"/>
              <a:t>C</a:t>
            </a:r>
            <a:r>
              <a:rPr spc="-5" dirty="0"/>
              <a:t>op</a:t>
            </a:r>
            <a:r>
              <a:rPr spc="-10" dirty="0"/>
              <a:t>y</a:t>
            </a:r>
            <a:r>
              <a:rPr dirty="0"/>
              <a:t>rig</a:t>
            </a:r>
            <a:r>
              <a:rPr spc="-20" dirty="0"/>
              <a:t>h</a:t>
            </a:r>
            <a:r>
              <a:rPr dirty="0"/>
              <a:t>t</a:t>
            </a:r>
            <a:r>
              <a:rPr spc="-80" dirty="0">
                <a:latin typeface="Times New Roman"/>
                <a:cs typeface="Times New Roman"/>
              </a:rPr>
              <a:t> </a:t>
            </a:r>
            <a:r>
              <a:rPr dirty="0"/>
              <a:t>©</a:t>
            </a:r>
            <a:r>
              <a:rPr spc="-40" dirty="0">
                <a:latin typeface="Times New Roman"/>
                <a:cs typeface="Times New Roman"/>
              </a:rPr>
              <a:t> </a:t>
            </a:r>
            <a:r>
              <a:rPr dirty="0"/>
              <a:t>2017,</a:t>
            </a:r>
            <a:r>
              <a:rPr spc="-50" dirty="0">
                <a:latin typeface="Times New Roman"/>
                <a:cs typeface="Times New Roman"/>
              </a:rPr>
              <a:t> </a:t>
            </a:r>
            <a:r>
              <a:rPr dirty="0"/>
              <a:t>e</a:t>
            </a:r>
            <a:r>
              <a:rPr spc="5" dirty="0"/>
              <a:t>d</a:t>
            </a:r>
            <a:r>
              <a:rPr dirty="0"/>
              <a:t>u</a:t>
            </a:r>
            <a:r>
              <a:rPr spc="-30" dirty="0"/>
              <a:t>r</a:t>
            </a:r>
            <a:r>
              <a:rPr dirty="0"/>
              <a:t>e</a:t>
            </a:r>
            <a:r>
              <a:rPr spc="-30" dirty="0"/>
              <a:t>k</a:t>
            </a:r>
            <a:r>
              <a:rPr dirty="0"/>
              <a:t>a</a:t>
            </a:r>
            <a:r>
              <a:rPr spc="-80" dirty="0">
                <a:latin typeface="Times New Roman"/>
                <a:cs typeface="Times New Roman"/>
              </a:rPr>
              <a:t> </a:t>
            </a:r>
            <a:r>
              <a:rPr dirty="0"/>
              <a:t>and</a:t>
            </a:r>
            <a:r>
              <a:rPr spc="-30" dirty="0"/>
              <a:t>/</a:t>
            </a:r>
            <a:r>
              <a:rPr spc="-5" dirty="0"/>
              <a:t>o</a:t>
            </a:r>
            <a:r>
              <a:rPr dirty="0"/>
              <a:t>r</a:t>
            </a:r>
            <a:r>
              <a:rPr spc="-75" dirty="0">
                <a:latin typeface="Times New Roman"/>
                <a:cs typeface="Times New Roman"/>
              </a:rPr>
              <a:t> </a:t>
            </a:r>
            <a:r>
              <a:rPr dirty="0"/>
              <a:t>its</a:t>
            </a:r>
            <a:r>
              <a:rPr spc="-40" dirty="0">
                <a:latin typeface="Times New Roman"/>
                <a:cs typeface="Times New Roman"/>
              </a:rPr>
              <a:t> </a:t>
            </a:r>
            <a:r>
              <a:rPr spc="-15" dirty="0"/>
              <a:t>af</a:t>
            </a:r>
            <a:r>
              <a:rPr spc="-5" dirty="0"/>
              <a:t>f</a:t>
            </a:r>
            <a:r>
              <a:rPr dirty="0"/>
              <a:t>il</a:t>
            </a:r>
            <a:r>
              <a:rPr spc="-10" dirty="0"/>
              <a:t>i</a:t>
            </a:r>
            <a:r>
              <a:rPr spc="-15" dirty="0"/>
              <a:t>a</a:t>
            </a:r>
            <a:r>
              <a:rPr spc="-30" dirty="0"/>
              <a:t>t</a:t>
            </a:r>
            <a:r>
              <a:rPr dirty="0"/>
              <a:t>es.</a:t>
            </a:r>
            <a:r>
              <a:rPr spc="-45" dirty="0">
                <a:latin typeface="Times New Roman"/>
                <a:cs typeface="Times New Roman"/>
              </a:rPr>
              <a:t> </a:t>
            </a:r>
            <a:r>
              <a:rPr dirty="0"/>
              <a:t>A</a:t>
            </a:r>
            <a:r>
              <a:rPr spc="-10" dirty="0"/>
              <a:t>l</a:t>
            </a:r>
            <a:r>
              <a:rPr dirty="0"/>
              <a:t>l</a:t>
            </a:r>
            <a:r>
              <a:rPr spc="-85" dirty="0">
                <a:latin typeface="Times New Roman"/>
                <a:cs typeface="Times New Roman"/>
              </a:rPr>
              <a:t> </a:t>
            </a:r>
            <a:r>
              <a:rPr dirty="0"/>
              <a:t>righ</a:t>
            </a:r>
            <a:r>
              <a:rPr spc="-10" dirty="0"/>
              <a:t>t</a:t>
            </a:r>
            <a:r>
              <a:rPr dirty="0"/>
              <a:t>s</a:t>
            </a:r>
            <a:r>
              <a:rPr spc="-65" dirty="0">
                <a:latin typeface="Times New Roman"/>
                <a:cs typeface="Times New Roman"/>
              </a:rPr>
              <a:t> </a:t>
            </a:r>
            <a:r>
              <a:rPr spc="-30" dirty="0"/>
              <a:t>r</a:t>
            </a:r>
            <a:r>
              <a:rPr dirty="0"/>
              <a:t>ese</a:t>
            </a:r>
            <a:r>
              <a:rPr spc="5" dirty="0"/>
              <a:t>r</a:t>
            </a:r>
            <a:r>
              <a:rPr spc="-20" dirty="0"/>
              <a:t>v</a:t>
            </a:r>
            <a:r>
              <a:rPr dirty="0"/>
              <a:t>e</a:t>
            </a:r>
            <a:r>
              <a:rPr spc="5" dirty="0"/>
              <a:t>d</a:t>
            </a:r>
            <a:r>
              <a:rPr dirty="0"/>
              <a:t>.</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4/28/2019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solidFill>
            <a:srgbClr val="DCE2E3"/>
          </a:solidFill>
        </p:spPr>
        <p:txBody>
          <a:bodyPr wrap="square" lIns="0" tIns="0" rIns="0" bIns="0" rtlCol="0"/>
          <a:lstStyle/>
          <a:p>
            <a:endParaRPr>
              <a:solidFill>
                <a:prstClr val="black"/>
              </a:solidFill>
            </a:endParaRPr>
          </a:p>
        </p:txBody>
      </p:sp>
      <p:sp>
        <p:nvSpPr>
          <p:cNvPr id="17" name="bk object 17"/>
          <p:cNvSpPr/>
          <p:nvPr/>
        </p:nvSpPr>
        <p:spPr>
          <a:xfrm>
            <a:off x="14630400" y="0"/>
            <a:ext cx="2486025" cy="2190115"/>
          </a:xfrm>
          <a:custGeom>
            <a:avLst/>
            <a:gdLst/>
            <a:ahLst/>
            <a:cxnLst/>
            <a:rect l="l" t="t" r="r" b="b"/>
            <a:pathLst>
              <a:path w="2486025" h="2190115">
                <a:moveTo>
                  <a:pt x="0" y="2189988"/>
                </a:moveTo>
                <a:lnTo>
                  <a:pt x="2485644" y="2189988"/>
                </a:lnTo>
                <a:lnTo>
                  <a:pt x="2485644" y="0"/>
                </a:lnTo>
                <a:lnTo>
                  <a:pt x="0" y="0"/>
                </a:lnTo>
                <a:lnTo>
                  <a:pt x="0" y="2189988"/>
                </a:lnTo>
                <a:close/>
              </a:path>
            </a:pathLst>
          </a:custGeom>
          <a:solidFill>
            <a:srgbClr val="095A82"/>
          </a:solidFill>
        </p:spPr>
        <p:txBody>
          <a:bodyPr wrap="square" lIns="0" tIns="0" rIns="0" bIns="0" rtlCol="0"/>
          <a:lstStyle/>
          <a:p>
            <a:endParaRPr>
              <a:solidFill>
                <a:prstClr val="black"/>
              </a:solidFill>
            </a:endParaRPr>
          </a:p>
        </p:txBody>
      </p:sp>
      <p:sp>
        <p:nvSpPr>
          <p:cNvPr id="18" name="bk object 18"/>
          <p:cNvSpPr/>
          <p:nvPr/>
        </p:nvSpPr>
        <p:spPr>
          <a:xfrm>
            <a:off x="14630400" y="2130551"/>
            <a:ext cx="1327785" cy="977265"/>
          </a:xfrm>
          <a:custGeom>
            <a:avLst/>
            <a:gdLst/>
            <a:ahLst/>
            <a:cxnLst/>
            <a:rect l="l" t="t" r="r" b="b"/>
            <a:pathLst>
              <a:path w="1327784" h="977264">
                <a:moveTo>
                  <a:pt x="1327403" y="0"/>
                </a:moveTo>
                <a:lnTo>
                  <a:pt x="0" y="0"/>
                </a:lnTo>
                <a:lnTo>
                  <a:pt x="0" y="976883"/>
                </a:lnTo>
                <a:lnTo>
                  <a:pt x="1327403" y="0"/>
                </a:lnTo>
                <a:close/>
              </a:path>
            </a:pathLst>
          </a:custGeom>
          <a:solidFill>
            <a:srgbClr val="095A82"/>
          </a:solidFill>
        </p:spPr>
        <p:txBody>
          <a:bodyPr wrap="square" lIns="0" tIns="0" rIns="0" bIns="0" rtlCol="0"/>
          <a:lstStyle/>
          <a:p>
            <a:endParaRPr>
              <a:solidFill>
                <a:prstClr val="black"/>
              </a:solidFill>
            </a:endParaRPr>
          </a:p>
        </p:txBody>
      </p:sp>
      <p:sp>
        <p:nvSpPr>
          <p:cNvPr id="19" name="bk object 19"/>
          <p:cNvSpPr/>
          <p:nvPr/>
        </p:nvSpPr>
        <p:spPr>
          <a:xfrm>
            <a:off x="15788639" y="2130551"/>
            <a:ext cx="1327785" cy="977265"/>
          </a:xfrm>
          <a:custGeom>
            <a:avLst/>
            <a:gdLst/>
            <a:ahLst/>
            <a:cxnLst/>
            <a:rect l="l" t="t" r="r" b="b"/>
            <a:pathLst>
              <a:path w="1327784" h="977264">
                <a:moveTo>
                  <a:pt x="1327403" y="0"/>
                </a:moveTo>
                <a:lnTo>
                  <a:pt x="0" y="0"/>
                </a:lnTo>
                <a:lnTo>
                  <a:pt x="1327403" y="976883"/>
                </a:lnTo>
                <a:lnTo>
                  <a:pt x="1327403" y="0"/>
                </a:lnTo>
                <a:close/>
              </a:path>
            </a:pathLst>
          </a:custGeom>
          <a:solidFill>
            <a:srgbClr val="095A82"/>
          </a:solidFill>
        </p:spPr>
        <p:txBody>
          <a:bodyPr wrap="square" lIns="0" tIns="0" rIns="0" bIns="0" rtlCol="0"/>
          <a:lstStyle/>
          <a:p>
            <a:endParaRPr>
              <a:solidFill>
                <a:prstClr val="black"/>
              </a:solidFill>
            </a:endParaRPr>
          </a:p>
        </p:txBody>
      </p:sp>
      <p:sp>
        <p:nvSpPr>
          <p:cNvPr id="20" name="bk object 20"/>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1" name="bk object 21"/>
          <p:cNvSpPr/>
          <p:nvPr/>
        </p:nvSpPr>
        <p:spPr>
          <a:xfrm>
            <a:off x="1426463" y="9675876"/>
            <a:ext cx="1543812" cy="390144"/>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title"/>
          </p:nvPr>
        </p:nvSpPr>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4/28/2019</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9502829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4/28/2019</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5493848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1"/>
            <a:ext cx="15544800" cy="5539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1"/>
            <a:ext cx="1280160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24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4/28/2019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0241576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20" name="bk object 20"/>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smtClean="0">
              <a:solidFill>
                <a:prstClr val="black"/>
              </a:solidFill>
            </a:endParaRPr>
          </a:p>
        </p:txBody>
      </p:sp>
      <p:sp>
        <p:nvSpPr>
          <p:cNvPr id="21" name="bk object 21"/>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4854446" y="4581397"/>
            <a:ext cx="8579104"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body" idx="1"/>
          </p:nvPr>
        </p:nvSpPr>
        <p:spPr>
          <a:xfrm>
            <a:off x="913383" y="2547619"/>
            <a:ext cx="12402818" cy="430887"/>
          </a:xfrm>
        </p:spPr>
        <p:txBody>
          <a:bodyPr lIns="0" tIns="0" rIns="0" bIns="0"/>
          <a:lstStyle>
            <a:lvl1pPr>
              <a:defRPr sz="2800" b="0" i="0">
                <a:solidFill>
                  <a:srgbClr val="5F5F5F"/>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24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4/28/2019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0534382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4854446" y="4581397"/>
            <a:ext cx="8579104"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sz="half" idx="2"/>
          </p:nvPr>
        </p:nvSpPr>
        <p:spPr>
          <a:xfrm>
            <a:off x="914400" y="2366010"/>
            <a:ext cx="795528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2154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240" smtClean="0"/>
              <a:t> </a:t>
            </a:r>
            <a:r>
              <a:rPr lang="en-IN" spc="10" smtClean="0"/>
              <a:t>reserved.</a:t>
            </a:r>
            <a:endParaRPr lang="en-IN" spc="10"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4/28/2019</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1018678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20" name="bk object 20"/>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smtClean="0">
              <a:solidFill>
                <a:prstClr val="black"/>
              </a:solidFill>
            </a:endParaRPr>
          </a:p>
        </p:txBody>
      </p:sp>
      <p:sp>
        <p:nvSpPr>
          <p:cNvPr id="21" name="bk object 21"/>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4854446" y="4581397"/>
            <a:ext cx="8579104"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240" smtClean="0"/>
              <a:t> </a:t>
            </a:r>
            <a:r>
              <a:rPr lang="en-IN" spc="10" smtClean="0"/>
              <a:t>reserved.</a:t>
            </a:r>
            <a:endParaRPr lang="en-IN" spc="10"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4/28/2019</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4869827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240" smtClean="0"/>
              <a:t> </a:t>
            </a:r>
            <a:r>
              <a:rPr lang="en-IN" spc="10" smtClean="0"/>
              <a:t>reserved.</a:t>
            </a:r>
            <a:endParaRPr lang="en-IN" spc="10"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4/28/2019</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3062336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3195638"/>
            <a:ext cx="15544800" cy="2205038"/>
          </a:xfrm>
        </p:spPr>
        <p:txBody>
          <a:bodyPr/>
          <a:lstStyle/>
          <a:p>
            <a:r>
              <a:rPr lang="en-US" smtClean="0"/>
              <a:t>Click to edit Master title style</a:t>
            </a:r>
            <a:endParaRPr lang="en-US"/>
          </a:p>
        </p:txBody>
      </p:sp>
      <p:sp>
        <p:nvSpPr>
          <p:cNvPr id="3" name="Subtitle 2"/>
          <p:cNvSpPr>
            <a:spLocks noGrp="1"/>
          </p:cNvSpPr>
          <p:nvPr>
            <p:ph type="subTitle" idx="1"/>
          </p:nvPr>
        </p:nvSpPr>
        <p:spPr>
          <a:xfrm>
            <a:off x="2743200" y="5829300"/>
            <a:ext cx="12801600" cy="2628900"/>
          </a:xfrm>
        </p:spPr>
        <p:txBody>
          <a:bodyPr/>
          <a:lstStyle>
            <a:lvl1pPr marL="0" indent="0" algn="ctr">
              <a:buNone/>
              <a:defRPr>
                <a:solidFill>
                  <a:schemeClr val="tx1">
                    <a:tint val="75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4/28/2019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618491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4/28/2019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975251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4626" y="6610351"/>
            <a:ext cx="15544800" cy="2043113"/>
          </a:xfrm>
        </p:spPr>
        <p:txBody>
          <a:bodyPr anchor="t"/>
          <a:lstStyle>
            <a:lvl1pPr algn="l">
              <a:defRPr sz="6000" b="1" cap="all"/>
            </a:lvl1pPr>
          </a:lstStyle>
          <a:p>
            <a:r>
              <a:rPr lang="en-US" smtClean="0"/>
              <a:t>Click to edit Master title style</a:t>
            </a:r>
            <a:endParaRPr lang="en-US"/>
          </a:p>
        </p:txBody>
      </p:sp>
      <p:sp>
        <p:nvSpPr>
          <p:cNvPr id="3" name="Text Placeholder 2"/>
          <p:cNvSpPr>
            <a:spLocks noGrp="1"/>
          </p:cNvSpPr>
          <p:nvPr>
            <p:ph type="body" idx="1"/>
          </p:nvPr>
        </p:nvSpPr>
        <p:spPr>
          <a:xfrm>
            <a:off x="1444626" y="4360070"/>
            <a:ext cx="15544800" cy="2250281"/>
          </a:xfrm>
        </p:spPr>
        <p:txBody>
          <a:bodyPr anchor="b"/>
          <a:lstStyle>
            <a:lvl1pPr marL="0" indent="0">
              <a:buNone/>
              <a:defRPr sz="3000">
                <a:solidFill>
                  <a:schemeClr val="tx1">
                    <a:tint val="7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4/28/2019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79339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8412"/>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17" name="bk object 17"/>
          <p:cNvSpPr/>
          <p:nvPr/>
        </p:nvSpPr>
        <p:spPr>
          <a:xfrm>
            <a:off x="0" y="248412"/>
            <a:ext cx="292735" cy="9352915"/>
          </a:xfrm>
          <a:custGeom>
            <a:avLst/>
            <a:gdLst/>
            <a:ahLst/>
            <a:cxnLst/>
            <a:rect l="l" t="t" r="r" b="b"/>
            <a:pathLst>
              <a:path w="292735"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18" name="bk object 18"/>
          <p:cNvSpPr/>
          <p:nvPr/>
        </p:nvSpPr>
        <p:spPr>
          <a:xfrm>
            <a:off x="3336035" y="9601200"/>
            <a:ext cx="14952344" cy="685800"/>
          </a:xfrm>
          <a:custGeom>
            <a:avLst/>
            <a:gdLst/>
            <a:ahLst/>
            <a:cxnLst/>
            <a:rect l="l" t="t" r="r" b="b"/>
            <a:pathLst>
              <a:path w="14952344" h="685800">
                <a:moveTo>
                  <a:pt x="0" y="685799"/>
                </a:moveTo>
                <a:lnTo>
                  <a:pt x="14951963" y="685799"/>
                </a:lnTo>
                <a:lnTo>
                  <a:pt x="14951963" y="0"/>
                </a:lnTo>
                <a:lnTo>
                  <a:pt x="0" y="0"/>
                </a:lnTo>
                <a:lnTo>
                  <a:pt x="0" y="685799"/>
                </a:lnTo>
                <a:close/>
              </a:path>
            </a:pathLst>
          </a:custGeom>
          <a:solidFill>
            <a:srgbClr val="DCE3E4"/>
          </a:solidFill>
        </p:spPr>
        <p:txBody>
          <a:bodyPr wrap="square" lIns="0" tIns="0" rIns="0" bIns="0" rtlCol="0"/>
          <a:lstStyle/>
          <a:p>
            <a:endParaRPr/>
          </a:p>
        </p:txBody>
      </p:sp>
      <p:sp>
        <p:nvSpPr>
          <p:cNvPr id="19" name="bk object 19"/>
          <p:cNvSpPr/>
          <p:nvPr/>
        </p:nvSpPr>
        <p:spPr>
          <a:xfrm>
            <a:off x="0" y="9601200"/>
            <a:ext cx="1061085" cy="685800"/>
          </a:xfrm>
          <a:custGeom>
            <a:avLst/>
            <a:gdLst/>
            <a:ahLst/>
            <a:cxnLst/>
            <a:rect l="l" t="t" r="r" b="b"/>
            <a:pathLst>
              <a:path w="1061085" h="685800">
                <a:moveTo>
                  <a:pt x="0" y="685799"/>
                </a:moveTo>
                <a:lnTo>
                  <a:pt x="1060703" y="685799"/>
                </a:lnTo>
                <a:lnTo>
                  <a:pt x="1060703" y="0"/>
                </a:lnTo>
                <a:lnTo>
                  <a:pt x="0" y="0"/>
                </a:lnTo>
                <a:lnTo>
                  <a:pt x="0" y="685799"/>
                </a:lnTo>
                <a:close/>
              </a:path>
            </a:pathLst>
          </a:custGeom>
          <a:solidFill>
            <a:srgbClr val="DCE3E4"/>
          </a:solidFill>
        </p:spPr>
        <p:txBody>
          <a:bodyPr wrap="square" lIns="0" tIns="0" rIns="0" bIns="0" rtlCol="0"/>
          <a:lstStyle/>
          <a:p>
            <a:endParaRPr/>
          </a:p>
        </p:txBody>
      </p:sp>
      <p:sp>
        <p:nvSpPr>
          <p:cNvPr id="20" name="bk object 20"/>
          <p:cNvSpPr/>
          <p:nvPr/>
        </p:nvSpPr>
        <p:spPr>
          <a:xfrm>
            <a:off x="0" y="0"/>
            <a:ext cx="18288000" cy="248920"/>
          </a:xfrm>
          <a:custGeom>
            <a:avLst/>
            <a:gdLst/>
            <a:ahLst/>
            <a:cxnLst/>
            <a:rect l="l" t="t" r="r" b="b"/>
            <a:pathLst>
              <a:path w="18288000" h="248920">
                <a:moveTo>
                  <a:pt x="0" y="248412"/>
                </a:moveTo>
                <a:lnTo>
                  <a:pt x="18287999" y="248412"/>
                </a:lnTo>
                <a:lnTo>
                  <a:pt x="18287999" y="0"/>
                </a:lnTo>
                <a:lnTo>
                  <a:pt x="0" y="0"/>
                </a:lnTo>
                <a:lnTo>
                  <a:pt x="0" y="248412"/>
                </a:lnTo>
              </a:path>
            </a:pathLst>
          </a:custGeom>
          <a:solidFill>
            <a:srgbClr val="DCE3E4"/>
          </a:solidFill>
        </p:spPr>
        <p:txBody>
          <a:bodyPr wrap="square" lIns="0" tIns="0" rIns="0" bIns="0" rtlCol="0"/>
          <a:lstStyle/>
          <a:p>
            <a:endParaRPr/>
          </a:p>
        </p:txBody>
      </p:sp>
      <p:sp>
        <p:nvSpPr>
          <p:cNvPr id="21" name="bk object 21"/>
          <p:cNvSpPr/>
          <p:nvPr/>
        </p:nvSpPr>
        <p:spPr>
          <a:xfrm>
            <a:off x="1060703" y="9454895"/>
            <a:ext cx="2275840" cy="832485"/>
          </a:xfrm>
          <a:custGeom>
            <a:avLst/>
            <a:gdLst/>
            <a:ahLst/>
            <a:cxnLst/>
            <a:rect l="l" t="t" r="r" b="b"/>
            <a:pathLst>
              <a:path w="2275840" h="832484">
                <a:moveTo>
                  <a:pt x="0" y="832103"/>
                </a:moveTo>
                <a:lnTo>
                  <a:pt x="2275331" y="832103"/>
                </a:lnTo>
                <a:lnTo>
                  <a:pt x="2275331" y="0"/>
                </a:lnTo>
                <a:lnTo>
                  <a:pt x="0" y="0"/>
                </a:lnTo>
                <a:lnTo>
                  <a:pt x="0" y="832103"/>
                </a:lnTo>
                <a:close/>
              </a:path>
            </a:pathLst>
          </a:custGeom>
          <a:solidFill>
            <a:srgbClr val="095A81"/>
          </a:solidFill>
        </p:spPr>
        <p:txBody>
          <a:bodyPr wrap="square" lIns="0" tIns="0" rIns="0" bIns="0" rtlCol="0"/>
          <a:lstStyle/>
          <a:p>
            <a:endParaRPr/>
          </a:p>
        </p:txBody>
      </p:sp>
      <p:sp>
        <p:nvSpPr>
          <p:cNvPr id="22" name="bk object 22"/>
          <p:cNvSpPr/>
          <p:nvPr/>
        </p:nvSpPr>
        <p:spPr>
          <a:xfrm>
            <a:off x="1059180" y="9453365"/>
            <a:ext cx="2276094" cy="831341"/>
          </a:xfrm>
          <a:prstGeom prst="rect">
            <a:avLst/>
          </a:prstGeom>
          <a:blipFill>
            <a:blip r:embed="rId2" cstate="print"/>
            <a:stretch>
              <a:fillRect/>
            </a:stretch>
          </a:blipFill>
        </p:spPr>
        <p:txBody>
          <a:bodyPr wrap="square" lIns="0" tIns="0" rIns="0" bIns="0" rtlCol="0"/>
          <a:lstStyle/>
          <a:p>
            <a:endParaRPr/>
          </a:p>
        </p:txBody>
      </p:sp>
      <p:sp>
        <p:nvSpPr>
          <p:cNvPr id="23" name="bk object 23"/>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95A81"/>
          </a:solidFill>
        </p:spPr>
        <p:txBody>
          <a:bodyPr wrap="square" lIns="0" tIns="0" rIns="0" bIns="0" rtlCol="0"/>
          <a:lstStyle/>
          <a:p>
            <a:endParaRPr/>
          </a:p>
        </p:txBody>
      </p:sp>
      <p:sp>
        <p:nvSpPr>
          <p:cNvPr id="24" name="bk object 24"/>
          <p:cNvSpPr/>
          <p:nvPr/>
        </p:nvSpPr>
        <p:spPr>
          <a:xfrm>
            <a:off x="1426463" y="9675876"/>
            <a:ext cx="1543812" cy="390144"/>
          </a:xfrm>
          <a:prstGeom prst="rect">
            <a:avLst/>
          </a:prstGeom>
          <a:blipFill>
            <a:blip r:embed="rId3" cstate="print"/>
            <a:stretch>
              <a:fillRect/>
            </a:stretch>
          </a:blipFill>
        </p:spPr>
        <p:txBody>
          <a:bodyPr wrap="square" lIns="0" tIns="0" rIns="0" bIns="0" rtlCol="0"/>
          <a:lstStyle/>
          <a:p>
            <a:endParaRPr/>
          </a:p>
        </p:txBody>
      </p:sp>
      <p:sp>
        <p:nvSpPr>
          <p:cNvPr id="25" name="bk object 25"/>
          <p:cNvSpPr/>
          <p:nvPr/>
        </p:nvSpPr>
        <p:spPr>
          <a:xfrm>
            <a:off x="934974" y="1700783"/>
            <a:ext cx="16421100" cy="29209"/>
          </a:xfrm>
          <a:custGeom>
            <a:avLst/>
            <a:gdLst/>
            <a:ahLst/>
            <a:cxnLst/>
            <a:rect l="l" t="t" r="r" b="b"/>
            <a:pathLst>
              <a:path w="16421100" h="29210">
                <a:moveTo>
                  <a:pt x="0" y="28956"/>
                </a:moveTo>
                <a:lnTo>
                  <a:pt x="16421099" y="28956"/>
                </a:lnTo>
                <a:lnTo>
                  <a:pt x="16421099" y="0"/>
                </a:lnTo>
                <a:lnTo>
                  <a:pt x="0" y="0"/>
                </a:lnTo>
                <a:lnTo>
                  <a:pt x="0" y="28956"/>
                </a:lnTo>
                <a:close/>
              </a:path>
            </a:pathLst>
          </a:custGeom>
          <a:solidFill>
            <a:srgbClr val="05517F"/>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5600" b="1" i="0">
                <a:solidFill>
                  <a:srgbClr val="095A81"/>
                </a:solidFill>
                <a:latin typeface="Calibri"/>
                <a:cs typeface="Calibri"/>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19"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50" b="0" i="0">
                <a:solidFill>
                  <a:srgbClr val="9E9E9E"/>
                </a:solidFill>
                <a:latin typeface="Calibri"/>
                <a:cs typeface="Calibri"/>
              </a:defRPr>
            </a:lvl1pPr>
          </a:lstStyle>
          <a:p>
            <a:pPr marL="12700">
              <a:lnSpc>
                <a:spcPct val="100000"/>
              </a:lnSpc>
            </a:pPr>
            <a:r>
              <a:rPr dirty="0"/>
              <a:t>C</a:t>
            </a:r>
            <a:r>
              <a:rPr spc="-5" dirty="0"/>
              <a:t>op</a:t>
            </a:r>
            <a:r>
              <a:rPr spc="-10" dirty="0"/>
              <a:t>y</a:t>
            </a:r>
            <a:r>
              <a:rPr dirty="0"/>
              <a:t>rig</a:t>
            </a:r>
            <a:r>
              <a:rPr spc="-20" dirty="0"/>
              <a:t>h</a:t>
            </a:r>
            <a:r>
              <a:rPr dirty="0"/>
              <a:t>t</a:t>
            </a:r>
            <a:r>
              <a:rPr spc="-80" dirty="0">
                <a:latin typeface="Times New Roman"/>
                <a:cs typeface="Times New Roman"/>
              </a:rPr>
              <a:t> </a:t>
            </a:r>
            <a:r>
              <a:rPr dirty="0"/>
              <a:t>©</a:t>
            </a:r>
            <a:r>
              <a:rPr spc="-40" dirty="0">
                <a:latin typeface="Times New Roman"/>
                <a:cs typeface="Times New Roman"/>
              </a:rPr>
              <a:t> </a:t>
            </a:r>
            <a:r>
              <a:rPr dirty="0"/>
              <a:t>2017,</a:t>
            </a:r>
            <a:r>
              <a:rPr spc="-50" dirty="0">
                <a:latin typeface="Times New Roman"/>
                <a:cs typeface="Times New Roman"/>
              </a:rPr>
              <a:t> </a:t>
            </a:r>
            <a:r>
              <a:rPr dirty="0"/>
              <a:t>e</a:t>
            </a:r>
            <a:r>
              <a:rPr spc="5" dirty="0"/>
              <a:t>d</a:t>
            </a:r>
            <a:r>
              <a:rPr dirty="0"/>
              <a:t>u</a:t>
            </a:r>
            <a:r>
              <a:rPr spc="-30" dirty="0"/>
              <a:t>r</a:t>
            </a:r>
            <a:r>
              <a:rPr dirty="0"/>
              <a:t>e</a:t>
            </a:r>
            <a:r>
              <a:rPr spc="-30" dirty="0"/>
              <a:t>k</a:t>
            </a:r>
            <a:r>
              <a:rPr dirty="0"/>
              <a:t>a</a:t>
            </a:r>
            <a:r>
              <a:rPr spc="-80" dirty="0">
                <a:latin typeface="Times New Roman"/>
                <a:cs typeface="Times New Roman"/>
              </a:rPr>
              <a:t> </a:t>
            </a:r>
            <a:r>
              <a:rPr dirty="0"/>
              <a:t>and</a:t>
            </a:r>
            <a:r>
              <a:rPr spc="-30" dirty="0"/>
              <a:t>/</a:t>
            </a:r>
            <a:r>
              <a:rPr spc="-5" dirty="0"/>
              <a:t>o</a:t>
            </a:r>
            <a:r>
              <a:rPr dirty="0"/>
              <a:t>r</a:t>
            </a:r>
            <a:r>
              <a:rPr spc="-75" dirty="0">
                <a:latin typeface="Times New Roman"/>
                <a:cs typeface="Times New Roman"/>
              </a:rPr>
              <a:t> </a:t>
            </a:r>
            <a:r>
              <a:rPr dirty="0"/>
              <a:t>its</a:t>
            </a:r>
            <a:r>
              <a:rPr spc="-40" dirty="0">
                <a:latin typeface="Times New Roman"/>
                <a:cs typeface="Times New Roman"/>
              </a:rPr>
              <a:t> </a:t>
            </a:r>
            <a:r>
              <a:rPr spc="-15" dirty="0"/>
              <a:t>af</a:t>
            </a:r>
            <a:r>
              <a:rPr spc="-5" dirty="0"/>
              <a:t>f</a:t>
            </a:r>
            <a:r>
              <a:rPr dirty="0"/>
              <a:t>il</a:t>
            </a:r>
            <a:r>
              <a:rPr spc="-10" dirty="0"/>
              <a:t>i</a:t>
            </a:r>
            <a:r>
              <a:rPr spc="-15" dirty="0"/>
              <a:t>a</a:t>
            </a:r>
            <a:r>
              <a:rPr spc="-30" dirty="0"/>
              <a:t>t</a:t>
            </a:r>
            <a:r>
              <a:rPr dirty="0"/>
              <a:t>es.</a:t>
            </a:r>
            <a:r>
              <a:rPr spc="-45" dirty="0">
                <a:latin typeface="Times New Roman"/>
                <a:cs typeface="Times New Roman"/>
              </a:rPr>
              <a:t> </a:t>
            </a:r>
            <a:r>
              <a:rPr dirty="0"/>
              <a:t>A</a:t>
            </a:r>
            <a:r>
              <a:rPr spc="-10" dirty="0"/>
              <a:t>l</a:t>
            </a:r>
            <a:r>
              <a:rPr dirty="0"/>
              <a:t>l</a:t>
            </a:r>
            <a:r>
              <a:rPr spc="-85" dirty="0">
                <a:latin typeface="Times New Roman"/>
                <a:cs typeface="Times New Roman"/>
              </a:rPr>
              <a:t> </a:t>
            </a:r>
            <a:r>
              <a:rPr dirty="0"/>
              <a:t>righ</a:t>
            </a:r>
            <a:r>
              <a:rPr spc="-10" dirty="0"/>
              <a:t>t</a:t>
            </a:r>
            <a:r>
              <a:rPr dirty="0"/>
              <a:t>s</a:t>
            </a:r>
            <a:r>
              <a:rPr spc="-65" dirty="0">
                <a:latin typeface="Times New Roman"/>
                <a:cs typeface="Times New Roman"/>
              </a:rPr>
              <a:t> </a:t>
            </a:r>
            <a:r>
              <a:rPr spc="-30" dirty="0"/>
              <a:t>r</a:t>
            </a:r>
            <a:r>
              <a:rPr dirty="0"/>
              <a:t>ese</a:t>
            </a:r>
            <a:r>
              <a:rPr spc="5" dirty="0"/>
              <a:t>r</a:t>
            </a:r>
            <a:r>
              <a:rPr spc="-20" dirty="0"/>
              <a:t>v</a:t>
            </a:r>
            <a:r>
              <a:rPr dirty="0"/>
              <a:t>e</a:t>
            </a:r>
            <a:r>
              <a:rPr spc="5" dirty="0"/>
              <a:t>d</a:t>
            </a:r>
            <a:r>
              <a:rPr dirty="0"/>
              <a:t>.</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4/28/2019</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14400" y="2400301"/>
            <a:ext cx="8077200" cy="6788945"/>
          </a:xfrm>
        </p:spPr>
        <p:txBody>
          <a:bodyPr/>
          <a:lstStyle>
            <a:lvl1pPr>
              <a:defRPr sz="4200"/>
            </a:lvl1pPr>
            <a:lvl2pPr>
              <a:defRPr sz="3600"/>
            </a:lvl2pPr>
            <a:lvl3pPr>
              <a:defRPr sz="3000"/>
            </a:lvl3pPr>
            <a:lvl4pPr>
              <a:defRPr sz="2700"/>
            </a:lvl4pPr>
            <a:lvl5pPr>
              <a:defRPr sz="2700"/>
            </a:lvl5pPr>
            <a:lvl6pPr>
              <a:defRPr sz="2700"/>
            </a:lvl6pPr>
            <a:lvl7pPr>
              <a:defRPr sz="2700"/>
            </a:lvl7pPr>
            <a:lvl8pPr>
              <a:defRPr sz="2700"/>
            </a:lvl8pPr>
            <a:lvl9pPr>
              <a:defRPr sz="2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9296400" y="2400301"/>
            <a:ext cx="8077200" cy="6788945"/>
          </a:xfrm>
        </p:spPr>
        <p:txBody>
          <a:bodyPr/>
          <a:lstStyle>
            <a:lvl1pPr>
              <a:defRPr sz="4200"/>
            </a:lvl1pPr>
            <a:lvl2pPr>
              <a:defRPr sz="3600"/>
            </a:lvl2pPr>
            <a:lvl3pPr>
              <a:defRPr sz="3000"/>
            </a:lvl3pPr>
            <a:lvl4pPr>
              <a:defRPr sz="2700"/>
            </a:lvl4pPr>
            <a:lvl5pPr>
              <a:defRPr sz="2700"/>
            </a:lvl5pPr>
            <a:lvl6pPr>
              <a:defRPr sz="2700"/>
            </a:lvl6pPr>
            <a:lvl7pPr>
              <a:defRPr sz="2700"/>
            </a:lvl7pPr>
            <a:lvl8pPr>
              <a:defRPr sz="2700"/>
            </a:lvl8pPr>
            <a:lvl9pPr>
              <a:defRPr sz="2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4/28/2019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169356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914400" y="2302670"/>
            <a:ext cx="8080376" cy="959643"/>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Click to edit Master text styles</a:t>
            </a:r>
          </a:p>
        </p:txBody>
      </p:sp>
      <p:sp>
        <p:nvSpPr>
          <p:cNvPr id="4" name="Content Placeholder 3"/>
          <p:cNvSpPr>
            <a:spLocks noGrp="1"/>
          </p:cNvSpPr>
          <p:nvPr>
            <p:ph sz="half" idx="2"/>
          </p:nvPr>
        </p:nvSpPr>
        <p:spPr>
          <a:xfrm>
            <a:off x="914400" y="3262313"/>
            <a:ext cx="8080376" cy="5926932"/>
          </a:xfrm>
        </p:spPr>
        <p:txBody>
          <a:bodyPr/>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9290051" y="2302670"/>
            <a:ext cx="8083550" cy="959643"/>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Click to edit Master text styles</a:t>
            </a:r>
          </a:p>
        </p:txBody>
      </p:sp>
      <p:sp>
        <p:nvSpPr>
          <p:cNvPr id="6" name="Content Placeholder 5"/>
          <p:cNvSpPr>
            <a:spLocks noGrp="1"/>
          </p:cNvSpPr>
          <p:nvPr>
            <p:ph sz="quarter" idx="4"/>
          </p:nvPr>
        </p:nvSpPr>
        <p:spPr>
          <a:xfrm>
            <a:off x="9290051" y="3262313"/>
            <a:ext cx="8083550" cy="5926932"/>
          </a:xfrm>
        </p:spPr>
        <p:txBody>
          <a:bodyPr/>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rPr>
              <a:pPr/>
              <a:t>4/28/2019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853221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rPr>
              <a:pPr/>
              <a:t>4/28/2019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730600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4/28/2019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17276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1" y="409575"/>
            <a:ext cx="6016626" cy="1743075"/>
          </a:xfrm>
        </p:spPr>
        <p:txBody>
          <a:bodyPr anchor="b"/>
          <a:lstStyle>
            <a:lvl1pPr algn="l">
              <a:defRPr sz="3000" b="1"/>
            </a:lvl1pPr>
          </a:lstStyle>
          <a:p>
            <a:r>
              <a:rPr lang="en-US" smtClean="0"/>
              <a:t>Click to edit Master title style</a:t>
            </a:r>
            <a:endParaRPr lang="en-US"/>
          </a:p>
        </p:txBody>
      </p:sp>
      <p:sp>
        <p:nvSpPr>
          <p:cNvPr id="3" name="Content Placeholder 2"/>
          <p:cNvSpPr>
            <a:spLocks noGrp="1"/>
          </p:cNvSpPr>
          <p:nvPr>
            <p:ph idx="1"/>
          </p:nvPr>
        </p:nvSpPr>
        <p:spPr>
          <a:xfrm>
            <a:off x="7150100" y="409576"/>
            <a:ext cx="10223500" cy="8779670"/>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914401" y="2152651"/>
            <a:ext cx="6016626" cy="7036595"/>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4/28/2019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569391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84576" y="7200900"/>
            <a:ext cx="10972800" cy="850107"/>
          </a:xfrm>
        </p:spPr>
        <p:txBody>
          <a:bodyPr anchor="b"/>
          <a:lstStyle>
            <a:lvl1pPr algn="l">
              <a:defRPr sz="3000" b="1"/>
            </a:lvl1pPr>
          </a:lstStyle>
          <a:p>
            <a:r>
              <a:rPr lang="en-US" smtClean="0"/>
              <a:t>Click to edit Master title style</a:t>
            </a:r>
            <a:endParaRPr lang="en-US"/>
          </a:p>
        </p:txBody>
      </p:sp>
      <p:sp>
        <p:nvSpPr>
          <p:cNvPr id="3" name="Picture Placeholder 2"/>
          <p:cNvSpPr>
            <a:spLocks noGrp="1"/>
          </p:cNvSpPr>
          <p:nvPr>
            <p:ph type="pic" idx="1"/>
          </p:nvPr>
        </p:nvSpPr>
        <p:spPr>
          <a:xfrm>
            <a:off x="3584576" y="919163"/>
            <a:ext cx="10972800" cy="6172200"/>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US"/>
          </a:p>
        </p:txBody>
      </p:sp>
      <p:sp>
        <p:nvSpPr>
          <p:cNvPr id="4" name="Text Placeholder 3"/>
          <p:cNvSpPr>
            <a:spLocks noGrp="1"/>
          </p:cNvSpPr>
          <p:nvPr>
            <p:ph type="body" sz="half" idx="2"/>
          </p:nvPr>
        </p:nvSpPr>
        <p:spPr>
          <a:xfrm>
            <a:off x="3584576" y="8051007"/>
            <a:ext cx="10972800" cy="1207293"/>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4/28/2019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897414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4/28/2019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896255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258800" y="411958"/>
            <a:ext cx="4114800" cy="87772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14400" y="411958"/>
            <a:ext cx="12039600" cy="87772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4/28/2019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286448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smtClean="0">
              <a:solidFill>
                <a:prstClr val="black"/>
              </a:solidFill>
            </a:endParaRPr>
          </a:p>
        </p:txBody>
      </p:sp>
      <p:sp>
        <p:nvSpPr>
          <p:cNvPr id="18" name="bk object 18"/>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smtClean="0">
              <a:solidFill>
                <a:prstClr val="black"/>
              </a:solidFill>
            </a:endParaRPr>
          </a:p>
        </p:txBody>
      </p:sp>
      <p:sp>
        <p:nvSpPr>
          <p:cNvPr id="19" name="bk object 19"/>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smtClean="0">
              <a:solidFill>
                <a:prstClr val="black"/>
              </a:solidFill>
            </a:endParaRPr>
          </a:p>
        </p:txBody>
      </p:sp>
      <p:sp>
        <p:nvSpPr>
          <p:cNvPr id="20" name="bk object 20"/>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smtClean="0">
              <a:solidFill>
                <a:prstClr val="black"/>
              </a:solidFill>
            </a:endParaRPr>
          </a:p>
        </p:txBody>
      </p:sp>
      <p:sp>
        <p:nvSpPr>
          <p:cNvPr id="21" name="bk object 21"/>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smtClean="0">
              <a:solidFill>
                <a:prstClr val="black"/>
              </a:solidFill>
            </a:endParaRPr>
          </a:p>
        </p:txBody>
      </p:sp>
      <p:sp>
        <p:nvSpPr>
          <p:cNvPr id="2" name="Holder 2"/>
          <p:cNvSpPr>
            <a:spLocks noGrp="1"/>
          </p:cNvSpPr>
          <p:nvPr>
            <p:ph type="ctrTitle"/>
          </p:nvPr>
        </p:nvSpPr>
        <p:spPr>
          <a:xfrm>
            <a:off x="5731254" y="4581397"/>
            <a:ext cx="6825488" cy="1148078"/>
          </a:xfrm>
          <a:prstGeom prst="rect">
            <a:avLst/>
          </a:prstGeom>
        </p:spPr>
        <p:txBody>
          <a:bodyPr wrap="square" lIns="0" tIns="0" rIns="0" bIns="0">
            <a:spAutoFit/>
          </a:bodyPr>
          <a:lstStyle>
            <a:lvl1pPr>
              <a:defRPr sz="7200" b="1" i="0">
                <a:solidFill>
                  <a:srgbClr val="5F5F5F"/>
                </a:solidFill>
                <a:latin typeface="Calibri"/>
                <a:cs typeface="Calibri"/>
              </a:defRPr>
            </a:lvl1pPr>
          </a:lstStyle>
          <a:p>
            <a:endParaRPr/>
          </a:p>
        </p:txBody>
      </p:sp>
      <p:sp>
        <p:nvSpPr>
          <p:cNvPr id="3" name="Holder 3"/>
          <p:cNvSpPr>
            <a:spLocks noGrp="1"/>
          </p:cNvSpPr>
          <p:nvPr>
            <p:ph type="subTitle" idx="4"/>
          </p:nvPr>
        </p:nvSpPr>
        <p:spPr>
          <a:xfrm>
            <a:off x="2743200" y="5760721"/>
            <a:ext cx="1280160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4/28/2019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5658006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15443" y="-339951"/>
            <a:ext cx="17057114" cy="1384995"/>
          </a:xfrm>
        </p:spPr>
        <p:txBody>
          <a:bodyPr lIns="0" tIns="0" rIns="0" bIns="0"/>
          <a:lstStyle>
            <a:lvl1pPr>
              <a:defRPr sz="9000" b="0" i="0">
                <a:solidFill>
                  <a:srgbClr val="095A82"/>
                </a:solidFill>
                <a:latin typeface="Arial Black"/>
                <a:cs typeface="Arial Black"/>
              </a:defRPr>
            </a:lvl1pPr>
          </a:lstStyle>
          <a:p>
            <a:endParaRPr/>
          </a:p>
        </p:txBody>
      </p:sp>
      <p:sp>
        <p:nvSpPr>
          <p:cNvPr id="3" name="Holder 3"/>
          <p:cNvSpPr>
            <a:spLocks noGrp="1"/>
          </p:cNvSpPr>
          <p:nvPr>
            <p:ph type="body" idx="1"/>
          </p:nvPr>
        </p:nvSpPr>
        <p:spPr>
          <a:xfrm>
            <a:off x="942035" y="1897329"/>
            <a:ext cx="15561310" cy="430887"/>
          </a:xfrm>
        </p:spPr>
        <p:txBody>
          <a:bodyPr lIns="0" tIns="0" rIns="0" bIns="0"/>
          <a:lstStyle>
            <a:lvl1pPr>
              <a:defRPr sz="2800" b="0" i="0">
                <a:solidFill>
                  <a:srgbClr val="5F5F5F"/>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4/28/2019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815868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600" b="1" i="0">
                <a:solidFill>
                  <a:srgbClr val="095A8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650" b="0" i="0">
                <a:solidFill>
                  <a:srgbClr val="9E9E9E"/>
                </a:solidFill>
                <a:latin typeface="Calibri"/>
                <a:cs typeface="Calibri"/>
              </a:defRPr>
            </a:lvl1pPr>
          </a:lstStyle>
          <a:p>
            <a:pPr marL="12700">
              <a:lnSpc>
                <a:spcPct val="100000"/>
              </a:lnSpc>
            </a:pPr>
            <a:r>
              <a:rPr dirty="0"/>
              <a:t>C</a:t>
            </a:r>
            <a:r>
              <a:rPr spc="-5" dirty="0"/>
              <a:t>op</a:t>
            </a:r>
            <a:r>
              <a:rPr spc="-10" dirty="0"/>
              <a:t>y</a:t>
            </a:r>
            <a:r>
              <a:rPr dirty="0"/>
              <a:t>rig</a:t>
            </a:r>
            <a:r>
              <a:rPr spc="-20" dirty="0"/>
              <a:t>h</a:t>
            </a:r>
            <a:r>
              <a:rPr dirty="0"/>
              <a:t>t</a:t>
            </a:r>
            <a:r>
              <a:rPr spc="-80" dirty="0">
                <a:latin typeface="Times New Roman"/>
                <a:cs typeface="Times New Roman"/>
              </a:rPr>
              <a:t> </a:t>
            </a:r>
            <a:r>
              <a:rPr dirty="0"/>
              <a:t>©</a:t>
            </a:r>
            <a:r>
              <a:rPr spc="-40" dirty="0">
                <a:latin typeface="Times New Roman"/>
                <a:cs typeface="Times New Roman"/>
              </a:rPr>
              <a:t> </a:t>
            </a:r>
            <a:r>
              <a:rPr dirty="0"/>
              <a:t>2017,</a:t>
            </a:r>
            <a:r>
              <a:rPr spc="-50" dirty="0">
                <a:latin typeface="Times New Roman"/>
                <a:cs typeface="Times New Roman"/>
              </a:rPr>
              <a:t> </a:t>
            </a:r>
            <a:r>
              <a:rPr dirty="0"/>
              <a:t>e</a:t>
            </a:r>
            <a:r>
              <a:rPr spc="5" dirty="0"/>
              <a:t>d</a:t>
            </a:r>
            <a:r>
              <a:rPr dirty="0"/>
              <a:t>u</a:t>
            </a:r>
            <a:r>
              <a:rPr spc="-30" dirty="0"/>
              <a:t>r</a:t>
            </a:r>
            <a:r>
              <a:rPr dirty="0"/>
              <a:t>e</a:t>
            </a:r>
            <a:r>
              <a:rPr spc="-30" dirty="0"/>
              <a:t>k</a:t>
            </a:r>
            <a:r>
              <a:rPr dirty="0"/>
              <a:t>a</a:t>
            </a:r>
            <a:r>
              <a:rPr spc="-80" dirty="0">
                <a:latin typeface="Times New Roman"/>
                <a:cs typeface="Times New Roman"/>
              </a:rPr>
              <a:t> </a:t>
            </a:r>
            <a:r>
              <a:rPr dirty="0"/>
              <a:t>and</a:t>
            </a:r>
            <a:r>
              <a:rPr spc="-30" dirty="0"/>
              <a:t>/</a:t>
            </a:r>
            <a:r>
              <a:rPr spc="-5" dirty="0"/>
              <a:t>o</a:t>
            </a:r>
            <a:r>
              <a:rPr dirty="0"/>
              <a:t>r</a:t>
            </a:r>
            <a:r>
              <a:rPr spc="-75" dirty="0">
                <a:latin typeface="Times New Roman"/>
                <a:cs typeface="Times New Roman"/>
              </a:rPr>
              <a:t> </a:t>
            </a:r>
            <a:r>
              <a:rPr dirty="0"/>
              <a:t>its</a:t>
            </a:r>
            <a:r>
              <a:rPr spc="-40" dirty="0">
                <a:latin typeface="Times New Roman"/>
                <a:cs typeface="Times New Roman"/>
              </a:rPr>
              <a:t> </a:t>
            </a:r>
            <a:r>
              <a:rPr spc="-15" dirty="0"/>
              <a:t>af</a:t>
            </a:r>
            <a:r>
              <a:rPr spc="-5" dirty="0"/>
              <a:t>f</a:t>
            </a:r>
            <a:r>
              <a:rPr dirty="0"/>
              <a:t>il</a:t>
            </a:r>
            <a:r>
              <a:rPr spc="-10" dirty="0"/>
              <a:t>i</a:t>
            </a:r>
            <a:r>
              <a:rPr spc="-15" dirty="0"/>
              <a:t>a</a:t>
            </a:r>
            <a:r>
              <a:rPr spc="-30" dirty="0"/>
              <a:t>t</a:t>
            </a:r>
            <a:r>
              <a:rPr dirty="0"/>
              <a:t>es.</a:t>
            </a:r>
            <a:r>
              <a:rPr spc="-45" dirty="0">
                <a:latin typeface="Times New Roman"/>
                <a:cs typeface="Times New Roman"/>
              </a:rPr>
              <a:t> </a:t>
            </a:r>
            <a:r>
              <a:rPr dirty="0"/>
              <a:t>A</a:t>
            </a:r>
            <a:r>
              <a:rPr spc="-10" dirty="0"/>
              <a:t>l</a:t>
            </a:r>
            <a:r>
              <a:rPr dirty="0"/>
              <a:t>l</a:t>
            </a:r>
            <a:r>
              <a:rPr spc="-85" dirty="0">
                <a:latin typeface="Times New Roman"/>
                <a:cs typeface="Times New Roman"/>
              </a:rPr>
              <a:t> </a:t>
            </a:r>
            <a:r>
              <a:rPr dirty="0"/>
              <a:t>righ</a:t>
            </a:r>
            <a:r>
              <a:rPr spc="-10" dirty="0"/>
              <a:t>t</a:t>
            </a:r>
            <a:r>
              <a:rPr dirty="0"/>
              <a:t>s</a:t>
            </a:r>
            <a:r>
              <a:rPr spc="-65" dirty="0">
                <a:latin typeface="Times New Roman"/>
                <a:cs typeface="Times New Roman"/>
              </a:rPr>
              <a:t> </a:t>
            </a:r>
            <a:r>
              <a:rPr spc="-30" dirty="0"/>
              <a:t>r</a:t>
            </a:r>
            <a:r>
              <a:rPr dirty="0"/>
              <a:t>ese</a:t>
            </a:r>
            <a:r>
              <a:rPr spc="5" dirty="0"/>
              <a:t>r</a:t>
            </a:r>
            <a:r>
              <a:rPr spc="-20" dirty="0"/>
              <a:t>v</a:t>
            </a:r>
            <a:r>
              <a:rPr dirty="0"/>
              <a:t>e</a:t>
            </a:r>
            <a:r>
              <a:rPr spc="5" dirty="0"/>
              <a:t>d</a:t>
            </a:r>
            <a:r>
              <a:rPr dirty="0"/>
              <a:t>.</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4/28/2019</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615443" y="-339951"/>
            <a:ext cx="17057114" cy="1384995"/>
          </a:xfrm>
        </p:spPr>
        <p:txBody>
          <a:bodyPr lIns="0" tIns="0" rIns="0" bIns="0"/>
          <a:lstStyle>
            <a:lvl1pPr>
              <a:defRPr sz="9000" b="0" i="0">
                <a:solidFill>
                  <a:srgbClr val="095A82"/>
                </a:solidFill>
                <a:latin typeface="Arial Black"/>
                <a:cs typeface="Arial Black"/>
              </a:defRPr>
            </a:lvl1pPr>
          </a:lstStyle>
          <a:p>
            <a:endParaRPr/>
          </a:p>
        </p:txBody>
      </p:sp>
      <p:sp>
        <p:nvSpPr>
          <p:cNvPr id="3" name="Holder 3"/>
          <p:cNvSpPr>
            <a:spLocks noGrp="1"/>
          </p:cNvSpPr>
          <p:nvPr>
            <p:ph sz="half" idx="2"/>
          </p:nvPr>
        </p:nvSpPr>
        <p:spPr>
          <a:xfrm>
            <a:off x="914400" y="2366010"/>
            <a:ext cx="795528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2154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4/28/2019</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5109123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smtClean="0">
              <a:solidFill>
                <a:prstClr val="black"/>
              </a:solidFill>
            </a:endParaRPr>
          </a:p>
        </p:txBody>
      </p:sp>
      <p:sp>
        <p:nvSpPr>
          <p:cNvPr id="18" name="bk object 18"/>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smtClean="0">
              <a:solidFill>
                <a:prstClr val="black"/>
              </a:solidFill>
            </a:endParaRPr>
          </a:p>
        </p:txBody>
      </p:sp>
      <p:sp>
        <p:nvSpPr>
          <p:cNvPr id="19" name="bk object 19"/>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smtClean="0">
              <a:solidFill>
                <a:prstClr val="black"/>
              </a:solidFill>
            </a:endParaRPr>
          </a:p>
        </p:txBody>
      </p:sp>
      <p:sp>
        <p:nvSpPr>
          <p:cNvPr id="20" name="bk object 20"/>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smtClean="0">
              <a:solidFill>
                <a:prstClr val="black"/>
              </a:solidFill>
            </a:endParaRPr>
          </a:p>
        </p:txBody>
      </p:sp>
      <p:sp>
        <p:nvSpPr>
          <p:cNvPr id="21" name="bk object 21"/>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615443" y="-339951"/>
            <a:ext cx="17057114" cy="1384995"/>
          </a:xfrm>
        </p:spPr>
        <p:txBody>
          <a:bodyPr lIns="0" tIns="0" rIns="0" bIns="0"/>
          <a:lstStyle>
            <a:lvl1pPr>
              <a:defRPr sz="9000" b="0" i="0">
                <a:solidFill>
                  <a:srgbClr val="095A82"/>
                </a:solidFill>
                <a:latin typeface="Arial Black"/>
                <a:cs typeface="Arial Black"/>
              </a:defRPr>
            </a:lvl1pPr>
          </a:lstStyle>
          <a:p>
            <a:endParaRPr/>
          </a:p>
        </p:txBody>
      </p:sp>
      <p:sp>
        <p:nvSpPr>
          <p:cNvPr id="3" name="Holder 3"/>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4/28/2019</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8502420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4/28/2019</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0737566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01231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914400" y="410400"/>
            <a:ext cx="16458480" cy="1717200"/>
          </a:xfrm>
          <a:prstGeom prst="rect">
            <a:avLst/>
          </a:prstGeom>
        </p:spPr>
        <p:txBody>
          <a:bodyPr lIns="0" tIns="0" rIns="0" bIns="0" anchor="ctr"/>
          <a:lstStyle/>
          <a:p>
            <a:endParaRPr lang="en-US" sz="2700" b="0" strike="noStrike" spc="-2">
              <a:solidFill>
                <a:srgbClr val="000000"/>
              </a:solidFill>
              <a:latin typeface="Calibri"/>
            </a:endParaRPr>
          </a:p>
        </p:txBody>
      </p:sp>
      <p:sp>
        <p:nvSpPr>
          <p:cNvPr id="6" name="PlaceHolder 2"/>
          <p:cNvSpPr>
            <a:spLocks noGrp="1"/>
          </p:cNvSpPr>
          <p:nvPr>
            <p:ph type="subTitle"/>
          </p:nvPr>
        </p:nvSpPr>
        <p:spPr>
          <a:xfrm>
            <a:off x="914400" y="2406780"/>
            <a:ext cx="16458480" cy="5965920"/>
          </a:xfrm>
          <a:prstGeom prst="rect">
            <a:avLst/>
          </a:prstGeom>
        </p:spPr>
        <p:txBody>
          <a:bodyPr lIns="0" tIns="0" rIns="0" bIns="0" anchor="ctr"/>
          <a:lstStyle/>
          <a:p>
            <a:pPr algn="ctr"/>
            <a:endParaRPr lang="en-IN" sz="4800" b="0" strike="noStrike" spc="-2">
              <a:latin typeface="Arial"/>
            </a:endParaRPr>
          </a:p>
        </p:txBody>
      </p:sp>
    </p:spTree>
    <p:extLst>
      <p:ext uri="{BB962C8B-B14F-4D97-AF65-F5344CB8AC3E}">
        <p14:creationId xmlns:p14="http://schemas.microsoft.com/office/powerpoint/2010/main" val="16056136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914400" y="410400"/>
            <a:ext cx="16458480" cy="1717200"/>
          </a:xfrm>
          <a:prstGeom prst="rect">
            <a:avLst/>
          </a:prstGeom>
        </p:spPr>
        <p:txBody>
          <a:bodyPr lIns="0" tIns="0" rIns="0" bIns="0" anchor="ctr"/>
          <a:lstStyle/>
          <a:p>
            <a:endParaRPr lang="en-US" sz="2700" b="0" strike="noStrike" spc="-2">
              <a:solidFill>
                <a:srgbClr val="000000"/>
              </a:solidFill>
              <a:latin typeface="Calibri"/>
            </a:endParaRPr>
          </a:p>
        </p:txBody>
      </p:sp>
      <p:sp>
        <p:nvSpPr>
          <p:cNvPr id="8" name="PlaceHolder 2"/>
          <p:cNvSpPr>
            <a:spLocks noGrp="1"/>
          </p:cNvSpPr>
          <p:nvPr>
            <p:ph type="body"/>
          </p:nvPr>
        </p:nvSpPr>
        <p:spPr>
          <a:xfrm>
            <a:off x="914400" y="2406780"/>
            <a:ext cx="16458480" cy="5965920"/>
          </a:xfrm>
          <a:prstGeom prst="rect">
            <a:avLst/>
          </a:prstGeom>
        </p:spPr>
        <p:txBody>
          <a:bodyPr lIns="0" tIns="0" rIns="0" bIns="0">
            <a:normAutofit/>
          </a:bodyPr>
          <a:lstStyle/>
          <a:p>
            <a:endParaRPr lang="en-US" sz="4800" b="0" strike="noStrike" spc="-2">
              <a:solidFill>
                <a:srgbClr val="000000"/>
              </a:solidFill>
              <a:latin typeface="Calibri"/>
            </a:endParaRPr>
          </a:p>
        </p:txBody>
      </p:sp>
    </p:spTree>
    <p:extLst>
      <p:ext uri="{BB962C8B-B14F-4D97-AF65-F5344CB8AC3E}">
        <p14:creationId xmlns:p14="http://schemas.microsoft.com/office/powerpoint/2010/main" val="5692705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914400" y="410400"/>
            <a:ext cx="16458480" cy="1717200"/>
          </a:xfrm>
          <a:prstGeom prst="rect">
            <a:avLst/>
          </a:prstGeom>
        </p:spPr>
        <p:txBody>
          <a:bodyPr lIns="0" tIns="0" rIns="0" bIns="0" anchor="ctr"/>
          <a:lstStyle/>
          <a:p>
            <a:endParaRPr lang="en-US" sz="2700" b="0" strike="noStrike" spc="-2">
              <a:solidFill>
                <a:srgbClr val="000000"/>
              </a:solidFill>
              <a:latin typeface="Calibri"/>
            </a:endParaRPr>
          </a:p>
        </p:txBody>
      </p:sp>
      <p:sp>
        <p:nvSpPr>
          <p:cNvPr id="10" name="PlaceHolder 2"/>
          <p:cNvSpPr>
            <a:spLocks noGrp="1"/>
          </p:cNvSpPr>
          <p:nvPr>
            <p:ph type="body"/>
          </p:nvPr>
        </p:nvSpPr>
        <p:spPr>
          <a:xfrm>
            <a:off x="914400" y="2406780"/>
            <a:ext cx="8031600" cy="5965920"/>
          </a:xfrm>
          <a:prstGeom prst="rect">
            <a:avLst/>
          </a:prstGeom>
        </p:spPr>
        <p:txBody>
          <a:bodyPr lIns="0" tIns="0" rIns="0" bIns="0">
            <a:normAutofit/>
          </a:bodyPr>
          <a:lstStyle/>
          <a:p>
            <a:endParaRPr lang="en-US" sz="4800" b="0" strike="noStrike" spc="-2">
              <a:solidFill>
                <a:srgbClr val="000000"/>
              </a:solidFill>
              <a:latin typeface="Calibri"/>
            </a:endParaRPr>
          </a:p>
        </p:txBody>
      </p:sp>
      <p:sp>
        <p:nvSpPr>
          <p:cNvPr id="11" name="PlaceHolder 3"/>
          <p:cNvSpPr>
            <a:spLocks noGrp="1"/>
          </p:cNvSpPr>
          <p:nvPr>
            <p:ph type="body"/>
          </p:nvPr>
        </p:nvSpPr>
        <p:spPr>
          <a:xfrm>
            <a:off x="9348480" y="2406780"/>
            <a:ext cx="8031600" cy="5965920"/>
          </a:xfrm>
          <a:prstGeom prst="rect">
            <a:avLst/>
          </a:prstGeom>
        </p:spPr>
        <p:txBody>
          <a:bodyPr lIns="0" tIns="0" rIns="0" bIns="0">
            <a:normAutofit/>
          </a:bodyPr>
          <a:lstStyle/>
          <a:p>
            <a:endParaRPr lang="en-US" sz="4800" b="0" strike="noStrike" spc="-2">
              <a:solidFill>
                <a:srgbClr val="000000"/>
              </a:solidFill>
              <a:latin typeface="Calibri"/>
            </a:endParaRPr>
          </a:p>
        </p:txBody>
      </p:sp>
    </p:spTree>
    <p:extLst>
      <p:ext uri="{BB962C8B-B14F-4D97-AF65-F5344CB8AC3E}">
        <p14:creationId xmlns:p14="http://schemas.microsoft.com/office/powerpoint/2010/main" val="35143890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914400" y="410400"/>
            <a:ext cx="16458480" cy="1717200"/>
          </a:xfrm>
          <a:prstGeom prst="rect">
            <a:avLst/>
          </a:prstGeom>
        </p:spPr>
        <p:txBody>
          <a:bodyPr lIns="0" tIns="0" rIns="0" bIns="0" anchor="ctr"/>
          <a:lstStyle/>
          <a:p>
            <a:endParaRPr lang="en-US" sz="2700" b="0" strike="noStrike" spc="-2">
              <a:solidFill>
                <a:srgbClr val="000000"/>
              </a:solidFill>
              <a:latin typeface="Calibri"/>
            </a:endParaRPr>
          </a:p>
        </p:txBody>
      </p:sp>
    </p:spTree>
    <p:extLst>
      <p:ext uri="{BB962C8B-B14F-4D97-AF65-F5344CB8AC3E}">
        <p14:creationId xmlns:p14="http://schemas.microsoft.com/office/powerpoint/2010/main" val="313405999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914400" y="410400"/>
            <a:ext cx="16458480" cy="7961760"/>
          </a:xfrm>
          <a:prstGeom prst="rect">
            <a:avLst/>
          </a:prstGeom>
        </p:spPr>
        <p:txBody>
          <a:bodyPr lIns="0" tIns="0" rIns="0" bIns="0" anchor="ctr"/>
          <a:lstStyle/>
          <a:p>
            <a:pPr algn="ctr"/>
            <a:endParaRPr lang="en-IN" sz="4800" b="0" strike="noStrike" spc="-2">
              <a:latin typeface="Arial"/>
            </a:endParaRPr>
          </a:p>
        </p:txBody>
      </p:sp>
    </p:spTree>
    <p:extLst>
      <p:ext uri="{BB962C8B-B14F-4D97-AF65-F5344CB8AC3E}">
        <p14:creationId xmlns:p14="http://schemas.microsoft.com/office/powerpoint/2010/main" val="161279763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914400" y="410400"/>
            <a:ext cx="16458480" cy="1717200"/>
          </a:xfrm>
          <a:prstGeom prst="rect">
            <a:avLst/>
          </a:prstGeom>
        </p:spPr>
        <p:txBody>
          <a:bodyPr lIns="0" tIns="0" rIns="0" bIns="0" anchor="ctr"/>
          <a:lstStyle/>
          <a:p>
            <a:endParaRPr lang="en-US" sz="2700" b="0" strike="noStrike" spc="-2">
              <a:solidFill>
                <a:srgbClr val="000000"/>
              </a:solidFill>
              <a:latin typeface="Calibri"/>
            </a:endParaRPr>
          </a:p>
        </p:txBody>
      </p:sp>
      <p:sp>
        <p:nvSpPr>
          <p:cNvPr id="15" name="PlaceHolder 2"/>
          <p:cNvSpPr>
            <a:spLocks noGrp="1"/>
          </p:cNvSpPr>
          <p:nvPr>
            <p:ph type="body"/>
          </p:nvPr>
        </p:nvSpPr>
        <p:spPr>
          <a:xfrm>
            <a:off x="914400" y="2406780"/>
            <a:ext cx="8031600" cy="2845260"/>
          </a:xfrm>
          <a:prstGeom prst="rect">
            <a:avLst/>
          </a:prstGeom>
        </p:spPr>
        <p:txBody>
          <a:bodyPr lIns="0" tIns="0" rIns="0" bIns="0">
            <a:normAutofit/>
          </a:bodyPr>
          <a:lstStyle/>
          <a:p>
            <a:endParaRPr lang="en-US" sz="4800" b="0" strike="noStrike" spc="-2">
              <a:solidFill>
                <a:srgbClr val="000000"/>
              </a:solidFill>
              <a:latin typeface="Calibri"/>
            </a:endParaRPr>
          </a:p>
        </p:txBody>
      </p:sp>
      <p:sp>
        <p:nvSpPr>
          <p:cNvPr id="16" name="PlaceHolder 3"/>
          <p:cNvSpPr>
            <a:spLocks noGrp="1"/>
          </p:cNvSpPr>
          <p:nvPr>
            <p:ph type="body"/>
          </p:nvPr>
        </p:nvSpPr>
        <p:spPr>
          <a:xfrm>
            <a:off x="9348480" y="2406780"/>
            <a:ext cx="8031600" cy="5965920"/>
          </a:xfrm>
          <a:prstGeom prst="rect">
            <a:avLst/>
          </a:prstGeom>
        </p:spPr>
        <p:txBody>
          <a:bodyPr lIns="0" tIns="0" rIns="0" bIns="0">
            <a:normAutofit/>
          </a:bodyPr>
          <a:lstStyle/>
          <a:p>
            <a:endParaRPr lang="en-US" sz="4800" b="0" strike="noStrike" spc="-2">
              <a:solidFill>
                <a:srgbClr val="000000"/>
              </a:solidFill>
              <a:latin typeface="Calibri"/>
            </a:endParaRPr>
          </a:p>
        </p:txBody>
      </p:sp>
      <p:sp>
        <p:nvSpPr>
          <p:cNvPr id="17" name="PlaceHolder 4"/>
          <p:cNvSpPr>
            <a:spLocks noGrp="1"/>
          </p:cNvSpPr>
          <p:nvPr>
            <p:ph type="body"/>
          </p:nvPr>
        </p:nvSpPr>
        <p:spPr>
          <a:xfrm>
            <a:off x="914400" y="5523120"/>
            <a:ext cx="8031600" cy="2845260"/>
          </a:xfrm>
          <a:prstGeom prst="rect">
            <a:avLst/>
          </a:prstGeom>
        </p:spPr>
        <p:txBody>
          <a:bodyPr lIns="0" tIns="0" rIns="0" bIns="0">
            <a:normAutofit/>
          </a:bodyPr>
          <a:lstStyle/>
          <a:p>
            <a:endParaRPr lang="en-US" sz="4800" b="0" strike="noStrike" spc="-2">
              <a:solidFill>
                <a:srgbClr val="000000"/>
              </a:solidFill>
              <a:latin typeface="Calibri"/>
            </a:endParaRPr>
          </a:p>
        </p:txBody>
      </p:sp>
    </p:spTree>
    <p:extLst>
      <p:ext uri="{BB962C8B-B14F-4D97-AF65-F5344CB8AC3E}">
        <p14:creationId xmlns:p14="http://schemas.microsoft.com/office/powerpoint/2010/main" val="227985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50" b="0" i="0">
                <a:solidFill>
                  <a:srgbClr val="9E9E9E"/>
                </a:solidFill>
                <a:latin typeface="Calibri"/>
                <a:cs typeface="Calibri"/>
              </a:defRPr>
            </a:lvl1pPr>
          </a:lstStyle>
          <a:p>
            <a:pPr marL="12700">
              <a:lnSpc>
                <a:spcPct val="100000"/>
              </a:lnSpc>
            </a:pPr>
            <a:r>
              <a:rPr dirty="0"/>
              <a:t>C</a:t>
            </a:r>
            <a:r>
              <a:rPr spc="-5" dirty="0"/>
              <a:t>op</a:t>
            </a:r>
            <a:r>
              <a:rPr spc="-10" dirty="0"/>
              <a:t>y</a:t>
            </a:r>
            <a:r>
              <a:rPr dirty="0"/>
              <a:t>rig</a:t>
            </a:r>
            <a:r>
              <a:rPr spc="-20" dirty="0"/>
              <a:t>h</a:t>
            </a:r>
            <a:r>
              <a:rPr dirty="0"/>
              <a:t>t</a:t>
            </a:r>
            <a:r>
              <a:rPr spc="-80" dirty="0">
                <a:latin typeface="Times New Roman"/>
                <a:cs typeface="Times New Roman"/>
              </a:rPr>
              <a:t> </a:t>
            </a:r>
            <a:r>
              <a:rPr dirty="0"/>
              <a:t>©</a:t>
            </a:r>
            <a:r>
              <a:rPr spc="-40" dirty="0">
                <a:latin typeface="Times New Roman"/>
                <a:cs typeface="Times New Roman"/>
              </a:rPr>
              <a:t> </a:t>
            </a:r>
            <a:r>
              <a:rPr dirty="0"/>
              <a:t>2017,</a:t>
            </a:r>
            <a:r>
              <a:rPr spc="-50" dirty="0">
                <a:latin typeface="Times New Roman"/>
                <a:cs typeface="Times New Roman"/>
              </a:rPr>
              <a:t> </a:t>
            </a:r>
            <a:r>
              <a:rPr dirty="0"/>
              <a:t>e</a:t>
            </a:r>
            <a:r>
              <a:rPr spc="5" dirty="0"/>
              <a:t>d</a:t>
            </a:r>
            <a:r>
              <a:rPr dirty="0"/>
              <a:t>u</a:t>
            </a:r>
            <a:r>
              <a:rPr spc="-30" dirty="0"/>
              <a:t>r</a:t>
            </a:r>
            <a:r>
              <a:rPr dirty="0"/>
              <a:t>e</a:t>
            </a:r>
            <a:r>
              <a:rPr spc="-30" dirty="0"/>
              <a:t>k</a:t>
            </a:r>
            <a:r>
              <a:rPr dirty="0"/>
              <a:t>a</a:t>
            </a:r>
            <a:r>
              <a:rPr spc="-80" dirty="0">
                <a:latin typeface="Times New Roman"/>
                <a:cs typeface="Times New Roman"/>
              </a:rPr>
              <a:t> </a:t>
            </a:r>
            <a:r>
              <a:rPr dirty="0"/>
              <a:t>and</a:t>
            </a:r>
            <a:r>
              <a:rPr spc="-30" dirty="0"/>
              <a:t>/</a:t>
            </a:r>
            <a:r>
              <a:rPr spc="-5" dirty="0"/>
              <a:t>o</a:t>
            </a:r>
            <a:r>
              <a:rPr dirty="0"/>
              <a:t>r</a:t>
            </a:r>
            <a:r>
              <a:rPr spc="-75" dirty="0">
                <a:latin typeface="Times New Roman"/>
                <a:cs typeface="Times New Roman"/>
              </a:rPr>
              <a:t> </a:t>
            </a:r>
            <a:r>
              <a:rPr dirty="0"/>
              <a:t>its</a:t>
            </a:r>
            <a:r>
              <a:rPr spc="-40" dirty="0">
                <a:latin typeface="Times New Roman"/>
                <a:cs typeface="Times New Roman"/>
              </a:rPr>
              <a:t> </a:t>
            </a:r>
            <a:r>
              <a:rPr spc="-15" dirty="0"/>
              <a:t>af</a:t>
            </a:r>
            <a:r>
              <a:rPr spc="-5" dirty="0"/>
              <a:t>f</a:t>
            </a:r>
            <a:r>
              <a:rPr dirty="0"/>
              <a:t>il</a:t>
            </a:r>
            <a:r>
              <a:rPr spc="-10" dirty="0"/>
              <a:t>i</a:t>
            </a:r>
            <a:r>
              <a:rPr spc="-15" dirty="0"/>
              <a:t>a</a:t>
            </a:r>
            <a:r>
              <a:rPr spc="-30" dirty="0"/>
              <a:t>t</a:t>
            </a:r>
            <a:r>
              <a:rPr dirty="0"/>
              <a:t>es.</a:t>
            </a:r>
            <a:r>
              <a:rPr spc="-45" dirty="0">
                <a:latin typeface="Times New Roman"/>
                <a:cs typeface="Times New Roman"/>
              </a:rPr>
              <a:t> </a:t>
            </a:r>
            <a:r>
              <a:rPr dirty="0"/>
              <a:t>A</a:t>
            </a:r>
            <a:r>
              <a:rPr spc="-10" dirty="0"/>
              <a:t>l</a:t>
            </a:r>
            <a:r>
              <a:rPr dirty="0"/>
              <a:t>l</a:t>
            </a:r>
            <a:r>
              <a:rPr spc="-85" dirty="0">
                <a:latin typeface="Times New Roman"/>
                <a:cs typeface="Times New Roman"/>
              </a:rPr>
              <a:t> </a:t>
            </a:r>
            <a:r>
              <a:rPr dirty="0"/>
              <a:t>righ</a:t>
            </a:r>
            <a:r>
              <a:rPr spc="-10" dirty="0"/>
              <a:t>t</a:t>
            </a:r>
            <a:r>
              <a:rPr dirty="0"/>
              <a:t>s</a:t>
            </a:r>
            <a:r>
              <a:rPr spc="-65" dirty="0">
                <a:latin typeface="Times New Roman"/>
                <a:cs typeface="Times New Roman"/>
              </a:rPr>
              <a:t> </a:t>
            </a:r>
            <a:r>
              <a:rPr spc="-30" dirty="0"/>
              <a:t>r</a:t>
            </a:r>
            <a:r>
              <a:rPr dirty="0"/>
              <a:t>ese</a:t>
            </a:r>
            <a:r>
              <a:rPr spc="5" dirty="0"/>
              <a:t>r</a:t>
            </a:r>
            <a:r>
              <a:rPr spc="-20" dirty="0"/>
              <a:t>v</a:t>
            </a:r>
            <a:r>
              <a:rPr dirty="0"/>
              <a:t>e</a:t>
            </a:r>
            <a:r>
              <a:rPr spc="5" dirty="0"/>
              <a:t>d</a:t>
            </a:r>
            <a:r>
              <a:rPr dirty="0"/>
              <a:t>.</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4/28/2019</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914400" y="410400"/>
            <a:ext cx="16458480" cy="1717200"/>
          </a:xfrm>
          <a:prstGeom prst="rect">
            <a:avLst/>
          </a:prstGeom>
        </p:spPr>
        <p:txBody>
          <a:bodyPr lIns="0" tIns="0" rIns="0" bIns="0" anchor="ctr"/>
          <a:lstStyle/>
          <a:p>
            <a:endParaRPr lang="en-US" sz="2700" b="0" strike="noStrike" spc="-2">
              <a:solidFill>
                <a:srgbClr val="000000"/>
              </a:solidFill>
              <a:latin typeface="Calibri"/>
            </a:endParaRPr>
          </a:p>
        </p:txBody>
      </p:sp>
      <p:sp>
        <p:nvSpPr>
          <p:cNvPr id="19" name="PlaceHolder 2"/>
          <p:cNvSpPr>
            <a:spLocks noGrp="1"/>
          </p:cNvSpPr>
          <p:nvPr>
            <p:ph type="body"/>
          </p:nvPr>
        </p:nvSpPr>
        <p:spPr>
          <a:xfrm>
            <a:off x="914400" y="2406780"/>
            <a:ext cx="8031600" cy="5965920"/>
          </a:xfrm>
          <a:prstGeom prst="rect">
            <a:avLst/>
          </a:prstGeom>
        </p:spPr>
        <p:txBody>
          <a:bodyPr lIns="0" tIns="0" rIns="0" bIns="0">
            <a:normAutofit/>
          </a:bodyPr>
          <a:lstStyle/>
          <a:p>
            <a:endParaRPr lang="en-US" sz="4800" b="0" strike="noStrike" spc="-2">
              <a:solidFill>
                <a:srgbClr val="000000"/>
              </a:solidFill>
              <a:latin typeface="Calibri"/>
            </a:endParaRPr>
          </a:p>
        </p:txBody>
      </p:sp>
      <p:sp>
        <p:nvSpPr>
          <p:cNvPr id="20" name="PlaceHolder 3"/>
          <p:cNvSpPr>
            <a:spLocks noGrp="1"/>
          </p:cNvSpPr>
          <p:nvPr>
            <p:ph type="body"/>
          </p:nvPr>
        </p:nvSpPr>
        <p:spPr>
          <a:xfrm>
            <a:off x="9348480" y="2406780"/>
            <a:ext cx="8031600" cy="2845260"/>
          </a:xfrm>
          <a:prstGeom prst="rect">
            <a:avLst/>
          </a:prstGeom>
        </p:spPr>
        <p:txBody>
          <a:bodyPr lIns="0" tIns="0" rIns="0" bIns="0">
            <a:normAutofit/>
          </a:bodyPr>
          <a:lstStyle/>
          <a:p>
            <a:endParaRPr lang="en-US" sz="4800" b="0" strike="noStrike" spc="-2">
              <a:solidFill>
                <a:srgbClr val="000000"/>
              </a:solidFill>
              <a:latin typeface="Calibri"/>
            </a:endParaRPr>
          </a:p>
        </p:txBody>
      </p:sp>
      <p:sp>
        <p:nvSpPr>
          <p:cNvPr id="21" name="PlaceHolder 4"/>
          <p:cNvSpPr>
            <a:spLocks noGrp="1"/>
          </p:cNvSpPr>
          <p:nvPr>
            <p:ph type="body"/>
          </p:nvPr>
        </p:nvSpPr>
        <p:spPr>
          <a:xfrm>
            <a:off x="9348480" y="5523120"/>
            <a:ext cx="8031600" cy="2845260"/>
          </a:xfrm>
          <a:prstGeom prst="rect">
            <a:avLst/>
          </a:prstGeom>
        </p:spPr>
        <p:txBody>
          <a:bodyPr lIns="0" tIns="0" rIns="0" bIns="0">
            <a:normAutofit/>
          </a:bodyPr>
          <a:lstStyle/>
          <a:p>
            <a:endParaRPr lang="en-US" sz="4800" b="0" strike="noStrike" spc="-2">
              <a:solidFill>
                <a:srgbClr val="000000"/>
              </a:solidFill>
              <a:latin typeface="Calibri"/>
            </a:endParaRPr>
          </a:p>
        </p:txBody>
      </p:sp>
    </p:spTree>
    <p:extLst>
      <p:ext uri="{BB962C8B-B14F-4D97-AF65-F5344CB8AC3E}">
        <p14:creationId xmlns:p14="http://schemas.microsoft.com/office/powerpoint/2010/main" val="355768457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914400" y="410400"/>
            <a:ext cx="16458480" cy="1717200"/>
          </a:xfrm>
          <a:prstGeom prst="rect">
            <a:avLst/>
          </a:prstGeom>
        </p:spPr>
        <p:txBody>
          <a:bodyPr lIns="0" tIns="0" rIns="0" bIns="0" anchor="ctr"/>
          <a:lstStyle/>
          <a:p>
            <a:endParaRPr lang="en-US" sz="2700" b="0" strike="noStrike" spc="-2">
              <a:solidFill>
                <a:srgbClr val="000000"/>
              </a:solidFill>
              <a:latin typeface="Calibri"/>
            </a:endParaRPr>
          </a:p>
        </p:txBody>
      </p:sp>
      <p:sp>
        <p:nvSpPr>
          <p:cNvPr id="23" name="PlaceHolder 2"/>
          <p:cNvSpPr>
            <a:spLocks noGrp="1"/>
          </p:cNvSpPr>
          <p:nvPr>
            <p:ph type="body"/>
          </p:nvPr>
        </p:nvSpPr>
        <p:spPr>
          <a:xfrm>
            <a:off x="914400" y="2406780"/>
            <a:ext cx="8031600" cy="2845260"/>
          </a:xfrm>
          <a:prstGeom prst="rect">
            <a:avLst/>
          </a:prstGeom>
        </p:spPr>
        <p:txBody>
          <a:bodyPr lIns="0" tIns="0" rIns="0" bIns="0">
            <a:normAutofit/>
          </a:bodyPr>
          <a:lstStyle/>
          <a:p>
            <a:endParaRPr lang="en-US" sz="4800" b="0" strike="noStrike" spc="-2">
              <a:solidFill>
                <a:srgbClr val="000000"/>
              </a:solidFill>
              <a:latin typeface="Calibri"/>
            </a:endParaRPr>
          </a:p>
        </p:txBody>
      </p:sp>
      <p:sp>
        <p:nvSpPr>
          <p:cNvPr id="24" name="PlaceHolder 3"/>
          <p:cNvSpPr>
            <a:spLocks noGrp="1"/>
          </p:cNvSpPr>
          <p:nvPr>
            <p:ph type="body"/>
          </p:nvPr>
        </p:nvSpPr>
        <p:spPr>
          <a:xfrm>
            <a:off x="9348480" y="2406780"/>
            <a:ext cx="8031600" cy="2845260"/>
          </a:xfrm>
          <a:prstGeom prst="rect">
            <a:avLst/>
          </a:prstGeom>
        </p:spPr>
        <p:txBody>
          <a:bodyPr lIns="0" tIns="0" rIns="0" bIns="0">
            <a:normAutofit/>
          </a:bodyPr>
          <a:lstStyle/>
          <a:p>
            <a:endParaRPr lang="en-US" sz="4800" b="0" strike="noStrike" spc="-2">
              <a:solidFill>
                <a:srgbClr val="000000"/>
              </a:solidFill>
              <a:latin typeface="Calibri"/>
            </a:endParaRPr>
          </a:p>
        </p:txBody>
      </p:sp>
      <p:sp>
        <p:nvSpPr>
          <p:cNvPr id="25" name="PlaceHolder 4"/>
          <p:cNvSpPr>
            <a:spLocks noGrp="1"/>
          </p:cNvSpPr>
          <p:nvPr>
            <p:ph type="body"/>
          </p:nvPr>
        </p:nvSpPr>
        <p:spPr>
          <a:xfrm>
            <a:off x="914400" y="5523120"/>
            <a:ext cx="16458480" cy="2845260"/>
          </a:xfrm>
          <a:prstGeom prst="rect">
            <a:avLst/>
          </a:prstGeom>
        </p:spPr>
        <p:txBody>
          <a:bodyPr lIns="0" tIns="0" rIns="0" bIns="0">
            <a:normAutofit/>
          </a:bodyPr>
          <a:lstStyle/>
          <a:p>
            <a:endParaRPr lang="en-US" sz="4800" b="0" strike="noStrike" spc="-2">
              <a:solidFill>
                <a:srgbClr val="000000"/>
              </a:solidFill>
              <a:latin typeface="Calibri"/>
            </a:endParaRPr>
          </a:p>
        </p:txBody>
      </p:sp>
    </p:spTree>
    <p:extLst>
      <p:ext uri="{BB962C8B-B14F-4D97-AF65-F5344CB8AC3E}">
        <p14:creationId xmlns:p14="http://schemas.microsoft.com/office/powerpoint/2010/main" val="170065080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14400" y="410400"/>
            <a:ext cx="16458480" cy="1717200"/>
          </a:xfrm>
          <a:prstGeom prst="rect">
            <a:avLst/>
          </a:prstGeom>
        </p:spPr>
        <p:txBody>
          <a:bodyPr lIns="0" tIns="0" rIns="0" bIns="0" anchor="ctr"/>
          <a:lstStyle/>
          <a:p>
            <a:endParaRPr lang="en-US" sz="2700" b="0" strike="noStrike" spc="-2">
              <a:solidFill>
                <a:srgbClr val="000000"/>
              </a:solidFill>
              <a:latin typeface="Calibri"/>
            </a:endParaRPr>
          </a:p>
        </p:txBody>
      </p:sp>
      <p:sp>
        <p:nvSpPr>
          <p:cNvPr id="27" name="PlaceHolder 2"/>
          <p:cNvSpPr>
            <a:spLocks noGrp="1"/>
          </p:cNvSpPr>
          <p:nvPr>
            <p:ph type="body"/>
          </p:nvPr>
        </p:nvSpPr>
        <p:spPr>
          <a:xfrm>
            <a:off x="914400" y="2406780"/>
            <a:ext cx="16458480" cy="2845260"/>
          </a:xfrm>
          <a:prstGeom prst="rect">
            <a:avLst/>
          </a:prstGeom>
        </p:spPr>
        <p:txBody>
          <a:bodyPr lIns="0" tIns="0" rIns="0" bIns="0">
            <a:normAutofit/>
          </a:bodyPr>
          <a:lstStyle/>
          <a:p>
            <a:endParaRPr lang="en-US" sz="4800" b="0" strike="noStrike" spc="-2">
              <a:solidFill>
                <a:srgbClr val="000000"/>
              </a:solidFill>
              <a:latin typeface="Calibri"/>
            </a:endParaRPr>
          </a:p>
        </p:txBody>
      </p:sp>
      <p:sp>
        <p:nvSpPr>
          <p:cNvPr id="28" name="PlaceHolder 3"/>
          <p:cNvSpPr>
            <a:spLocks noGrp="1"/>
          </p:cNvSpPr>
          <p:nvPr>
            <p:ph type="body"/>
          </p:nvPr>
        </p:nvSpPr>
        <p:spPr>
          <a:xfrm>
            <a:off x="914400" y="5523120"/>
            <a:ext cx="16458480" cy="2845260"/>
          </a:xfrm>
          <a:prstGeom prst="rect">
            <a:avLst/>
          </a:prstGeom>
        </p:spPr>
        <p:txBody>
          <a:bodyPr lIns="0" tIns="0" rIns="0" bIns="0">
            <a:normAutofit/>
          </a:bodyPr>
          <a:lstStyle/>
          <a:p>
            <a:endParaRPr lang="en-US" sz="4800" b="0" strike="noStrike" spc="-2">
              <a:solidFill>
                <a:srgbClr val="000000"/>
              </a:solidFill>
              <a:latin typeface="Calibri"/>
            </a:endParaRPr>
          </a:p>
        </p:txBody>
      </p:sp>
    </p:spTree>
    <p:extLst>
      <p:ext uri="{BB962C8B-B14F-4D97-AF65-F5344CB8AC3E}">
        <p14:creationId xmlns:p14="http://schemas.microsoft.com/office/powerpoint/2010/main" val="300236771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914400" y="410400"/>
            <a:ext cx="16458480" cy="1717200"/>
          </a:xfrm>
          <a:prstGeom prst="rect">
            <a:avLst/>
          </a:prstGeom>
        </p:spPr>
        <p:txBody>
          <a:bodyPr lIns="0" tIns="0" rIns="0" bIns="0" anchor="ctr"/>
          <a:lstStyle/>
          <a:p>
            <a:endParaRPr lang="en-US" sz="2700" b="0" strike="noStrike" spc="-2">
              <a:solidFill>
                <a:srgbClr val="000000"/>
              </a:solidFill>
              <a:latin typeface="Calibri"/>
            </a:endParaRPr>
          </a:p>
        </p:txBody>
      </p:sp>
      <p:sp>
        <p:nvSpPr>
          <p:cNvPr id="30" name="PlaceHolder 2"/>
          <p:cNvSpPr>
            <a:spLocks noGrp="1"/>
          </p:cNvSpPr>
          <p:nvPr>
            <p:ph type="body"/>
          </p:nvPr>
        </p:nvSpPr>
        <p:spPr>
          <a:xfrm>
            <a:off x="914400" y="2406780"/>
            <a:ext cx="8031600" cy="2845260"/>
          </a:xfrm>
          <a:prstGeom prst="rect">
            <a:avLst/>
          </a:prstGeom>
        </p:spPr>
        <p:txBody>
          <a:bodyPr lIns="0" tIns="0" rIns="0" bIns="0">
            <a:normAutofit/>
          </a:bodyPr>
          <a:lstStyle/>
          <a:p>
            <a:endParaRPr lang="en-US" sz="4800" b="0" strike="noStrike" spc="-2">
              <a:solidFill>
                <a:srgbClr val="000000"/>
              </a:solidFill>
              <a:latin typeface="Calibri"/>
            </a:endParaRPr>
          </a:p>
        </p:txBody>
      </p:sp>
      <p:sp>
        <p:nvSpPr>
          <p:cNvPr id="31" name="PlaceHolder 3"/>
          <p:cNvSpPr>
            <a:spLocks noGrp="1"/>
          </p:cNvSpPr>
          <p:nvPr>
            <p:ph type="body"/>
          </p:nvPr>
        </p:nvSpPr>
        <p:spPr>
          <a:xfrm>
            <a:off x="9348480" y="2406780"/>
            <a:ext cx="8031600" cy="2845260"/>
          </a:xfrm>
          <a:prstGeom prst="rect">
            <a:avLst/>
          </a:prstGeom>
        </p:spPr>
        <p:txBody>
          <a:bodyPr lIns="0" tIns="0" rIns="0" bIns="0">
            <a:normAutofit/>
          </a:bodyPr>
          <a:lstStyle/>
          <a:p>
            <a:endParaRPr lang="en-US" sz="4800" b="0" strike="noStrike" spc="-2">
              <a:solidFill>
                <a:srgbClr val="000000"/>
              </a:solidFill>
              <a:latin typeface="Calibri"/>
            </a:endParaRPr>
          </a:p>
        </p:txBody>
      </p:sp>
      <p:sp>
        <p:nvSpPr>
          <p:cNvPr id="32" name="PlaceHolder 4"/>
          <p:cNvSpPr>
            <a:spLocks noGrp="1"/>
          </p:cNvSpPr>
          <p:nvPr>
            <p:ph type="body"/>
          </p:nvPr>
        </p:nvSpPr>
        <p:spPr>
          <a:xfrm>
            <a:off x="914400" y="5523120"/>
            <a:ext cx="8031600" cy="2845260"/>
          </a:xfrm>
          <a:prstGeom prst="rect">
            <a:avLst/>
          </a:prstGeom>
        </p:spPr>
        <p:txBody>
          <a:bodyPr lIns="0" tIns="0" rIns="0" bIns="0">
            <a:normAutofit/>
          </a:bodyPr>
          <a:lstStyle/>
          <a:p>
            <a:endParaRPr lang="en-US" sz="4800" b="0" strike="noStrike" spc="-2">
              <a:solidFill>
                <a:srgbClr val="000000"/>
              </a:solidFill>
              <a:latin typeface="Calibri"/>
            </a:endParaRPr>
          </a:p>
        </p:txBody>
      </p:sp>
      <p:sp>
        <p:nvSpPr>
          <p:cNvPr id="33" name="PlaceHolder 5"/>
          <p:cNvSpPr>
            <a:spLocks noGrp="1"/>
          </p:cNvSpPr>
          <p:nvPr>
            <p:ph type="body"/>
          </p:nvPr>
        </p:nvSpPr>
        <p:spPr>
          <a:xfrm>
            <a:off x="9348480" y="5523120"/>
            <a:ext cx="8031600" cy="2845260"/>
          </a:xfrm>
          <a:prstGeom prst="rect">
            <a:avLst/>
          </a:prstGeom>
        </p:spPr>
        <p:txBody>
          <a:bodyPr lIns="0" tIns="0" rIns="0" bIns="0">
            <a:normAutofit/>
          </a:bodyPr>
          <a:lstStyle/>
          <a:p>
            <a:endParaRPr lang="en-US" sz="4800" b="0" strike="noStrike" spc="-2">
              <a:solidFill>
                <a:srgbClr val="000000"/>
              </a:solidFill>
              <a:latin typeface="Calibri"/>
            </a:endParaRPr>
          </a:p>
        </p:txBody>
      </p:sp>
    </p:spTree>
    <p:extLst>
      <p:ext uri="{BB962C8B-B14F-4D97-AF65-F5344CB8AC3E}">
        <p14:creationId xmlns:p14="http://schemas.microsoft.com/office/powerpoint/2010/main" val="9089829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914400" y="410400"/>
            <a:ext cx="16458480" cy="1717200"/>
          </a:xfrm>
          <a:prstGeom prst="rect">
            <a:avLst/>
          </a:prstGeom>
        </p:spPr>
        <p:txBody>
          <a:bodyPr lIns="0" tIns="0" rIns="0" bIns="0" anchor="ctr"/>
          <a:lstStyle/>
          <a:p>
            <a:endParaRPr lang="en-US" sz="2700" b="0" strike="noStrike" spc="-2">
              <a:solidFill>
                <a:srgbClr val="000000"/>
              </a:solidFill>
              <a:latin typeface="Calibri"/>
            </a:endParaRPr>
          </a:p>
        </p:txBody>
      </p:sp>
      <p:sp>
        <p:nvSpPr>
          <p:cNvPr id="35" name="PlaceHolder 2"/>
          <p:cNvSpPr>
            <a:spLocks noGrp="1"/>
          </p:cNvSpPr>
          <p:nvPr>
            <p:ph type="body"/>
          </p:nvPr>
        </p:nvSpPr>
        <p:spPr>
          <a:xfrm>
            <a:off x="914400" y="2406780"/>
            <a:ext cx="5299200" cy="2845260"/>
          </a:xfrm>
          <a:prstGeom prst="rect">
            <a:avLst/>
          </a:prstGeom>
        </p:spPr>
        <p:txBody>
          <a:bodyPr lIns="0" tIns="0" rIns="0" bIns="0">
            <a:normAutofit/>
          </a:bodyPr>
          <a:lstStyle/>
          <a:p>
            <a:endParaRPr lang="en-US" sz="4800" b="0" strike="noStrike" spc="-2">
              <a:solidFill>
                <a:srgbClr val="000000"/>
              </a:solidFill>
              <a:latin typeface="Calibri"/>
            </a:endParaRPr>
          </a:p>
        </p:txBody>
      </p:sp>
      <p:sp>
        <p:nvSpPr>
          <p:cNvPr id="36" name="PlaceHolder 3"/>
          <p:cNvSpPr>
            <a:spLocks noGrp="1"/>
          </p:cNvSpPr>
          <p:nvPr>
            <p:ph type="body"/>
          </p:nvPr>
        </p:nvSpPr>
        <p:spPr>
          <a:xfrm>
            <a:off x="6479280" y="2406780"/>
            <a:ext cx="5299200" cy="2845260"/>
          </a:xfrm>
          <a:prstGeom prst="rect">
            <a:avLst/>
          </a:prstGeom>
        </p:spPr>
        <p:txBody>
          <a:bodyPr lIns="0" tIns="0" rIns="0" bIns="0">
            <a:normAutofit/>
          </a:bodyPr>
          <a:lstStyle/>
          <a:p>
            <a:endParaRPr lang="en-US" sz="4800" b="0" strike="noStrike" spc="-2">
              <a:solidFill>
                <a:srgbClr val="000000"/>
              </a:solidFill>
              <a:latin typeface="Calibri"/>
            </a:endParaRPr>
          </a:p>
        </p:txBody>
      </p:sp>
      <p:sp>
        <p:nvSpPr>
          <p:cNvPr id="37" name="PlaceHolder 4"/>
          <p:cNvSpPr>
            <a:spLocks noGrp="1"/>
          </p:cNvSpPr>
          <p:nvPr>
            <p:ph type="body"/>
          </p:nvPr>
        </p:nvSpPr>
        <p:spPr>
          <a:xfrm>
            <a:off x="12044160" y="2406780"/>
            <a:ext cx="5299200" cy="2845260"/>
          </a:xfrm>
          <a:prstGeom prst="rect">
            <a:avLst/>
          </a:prstGeom>
        </p:spPr>
        <p:txBody>
          <a:bodyPr lIns="0" tIns="0" rIns="0" bIns="0">
            <a:normAutofit/>
          </a:bodyPr>
          <a:lstStyle/>
          <a:p>
            <a:endParaRPr lang="en-US" sz="4800" b="0" strike="noStrike" spc="-2">
              <a:solidFill>
                <a:srgbClr val="000000"/>
              </a:solidFill>
              <a:latin typeface="Calibri"/>
            </a:endParaRPr>
          </a:p>
        </p:txBody>
      </p:sp>
      <p:sp>
        <p:nvSpPr>
          <p:cNvPr id="38" name="PlaceHolder 5"/>
          <p:cNvSpPr>
            <a:spLocks noGrp="1"/>
          </p:cNvSpPr>
          <p:nvPr>
            <p:ph type="body"/>
          </p:nvPr>
        </p:nvSpPr>
        <p:spPr>
          <a:xfrm>
            <a:off x="914400" y="5523120"/>
            <a:ext cx="5299200" cy="2845260"/>
          </a:xfrm>
          <a:prstGeom prst="rect">
            <a:avLst/>
          </a:prstGeom>
        </p:spPr>
        <p:txBody>
          <a:bodyPr lIns="0" tIns="0" rIns="0" bIns="0">
            <a:normAutofit/>
          </a:bodyPr>
          <a:lstStyle/>
          <a:p>
            <a:endParaRPr lang="en-US" sz="4800" b="0" strike="noStrike" spc="-2">
              <a:solidFill>
                <a:srgbClr val="000000"/>
              </a:solidFill>
              <a:latin typeface="Calibri"/>
            </a:endParaRPr>
          </a:p>
        </p:txBody>
      </p:sp>
      <p:sp>
        <p:nvSpPr>
          <p:cNvPr id="39" name="PlaceHolder 6"/>
          <p:cNvSpPr>
            <a:spLocks noGrp="1"/>
          </p:cNvSpPr>
          <p:nvPr>
            <p:ph type="body"/>
          </p:nvPr>
        </p:nvSpPr>
        <p:spPr>
          <a:xfrm>
            <a:off x="6479280" y="5523120"/>
            <a:ext cx="5299200" cy="2845260"/>
          </a:xfrm>
          <a:prstGeom prst="rect">
            <a:avLst/>
          </a:prstGeom>
        </p:spPr>
        <p:txBody>
          <a:bodyPr lIns="0" tIns="0" rIns="0" bIns="0">
            <a:normAutofit/>
          </a:bodyPr>
          <a:lstStyle/>
          <a:p>
            <a:endParaRPr lang="en-US" sz="4800" b="0" strike="noStrike" spc="-2">
              <a:solidFill>
                <a:srgbClr val="000000"/>
              </a:solidFill>
              <a:latin typeface="Calibri"/>
            </a:endParaRPr>
          </a:p>
        </p:txBody>
      </p:sp>
      <p:sp>
        <p:nvSpPr>
          <p:cNvPr id="40" name="PlaceHolder 7"/>
          <p:cNvSpPr>
            <a:spLocks noGrp="1"/>
          </p:cNvSpPr>
          <p:nvPr>
            <p:ph type="body"/>
          </p:nvPr>
        </p:nvSpPr>
        <p:spPr>
          <a:xfrm>
            <a:off x="12044160" y="5523120"/>
            <a:ext cx="5299200" cy="2845260"/>
          </a:xfrm>
          <a:prstGeom prst="rect">
            <a:avLst/>
          </a:prstGeom>
        </p:spPr>
        <p:txBody>
          <a:bodyPr lIns="0" tIns="0" rIns="0" bIns="0">
            <a:normAutofit/>
          </a:bodyPr>
          <a:lstStyle/>
          <a:p>
            <a:endParaRPr lang="en-US" sz="4800" b="0" strike="noStrike" spc="-2">
              <a:solidFill>
                <a:srgbClr val="000000"/>
              </a:solidFill>
              <a:latin typeface="Calibri"/>
            </a:endParaRPr>
          </a:p>
        </p:txBody>
      </p:sp>
    </p:spTree>
    <p:extLst>
      <p:ext uri="{BB962C8B-B14F-4D97-AF65-F5344CB8AC3E}">
        <p14:creationId xmlns:p14="http://schemas.microsoft.com/office/powerpoint/2010/main" val="157537066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smtClean="0">
              <a:solidFill>
                <a:prstClr val="black"/>
              </a:solidFill>
            </a:endParaRPr>
          </a:p>
        </p:txBody>
      </p:sp>
      <p:sp>
        <p:nvSpPr>
          <p:cNvPr id="18" name="bk object 18"/>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smtClean="0">
              <a:solidFill>
                <a:prstClr val="black"/>
              </a:solidFill>
            </a:endParaRPr>
          </a:p>
        </p:txBody>
      </p:sp>
      <p:sp>
        <p:nvSpPr>
          <p:cNvPr id="19" name="bk object 19"/>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smtClean="0">
              <a:solidFill>
                <a:prstClr val="black"/>
              </a:solidFill>
            </a:endParaRPr>
          </a:p>
        </p:txBody>
      </p:sp>
      <p:sp>
        <p:nvSpPr>
          <p:cNvPr id="20" name="bk object 20"/>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smtClean="0">
              <a:solidFill>
                <a:prstClr val="black"/>
              </a:solidFill>
            </a:endParaRPr>
          </a:p>
        </p:txBody>
      </p:sp>
      <p:sp>
        <p:nvSpPr>
          <p:cNvPr id="21" name="bk object 21"/>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smtClean="0">
              <a:solidFill>
                <a:prstClr val="black"/>
              </a:solidFill>
            </a:endParaRPr>
          </a:p>
        </p:txBody>
      </p:sp>
      <p:sp>
        <p:nvSpPr>
          <p:cNvPr id="2" name="Holder 2"/>
          <p:cNvSpPr>
            <a:spLocks noGrp="1"/>
          </p:cNvSpPr>
          <p:nvPr>
            <p:ph type="ctrTitle"/>
          </p:nvPr>
        </p:nvSpPr>
        <p:spPr>
          <a:xfrm>
            <a:off x="5731254" y="4581397"/>
            <a:ext cx="6825488" cy="1148078"/>
          </a:xfrm>
          <a:prstGeom prst="rect">
            <a:avLst/>
          </a:prstGeom>
        </p:spPr>
        <p:txBody>
          <a:bodyPr wrap="square" lIns="0" tIns="0" rIns="0" bIns="0">
            <a:spAutoFit/>
          </a:bodyPr>
          <a:lstStyle>
            <a:lvl1pPr>
              <a:defRPr sz="7200" b="1" i="0">
                <a:solidFill>
                  <a:srgbClr val="5F5F5F"/>
                </a:solidFill>
                <a:latin typeface="Calibri"/>
                <a:cs typeface="Calibri"/>
              </a:defRPr>
            </a:lvl1pPr>
          </a:lstStyle>
          <a:p>
            <a:endParaRPr/>
          </a:p>
        </p:txBody>
      </p:sp>
      <p:sp>
        <p:nvSpPr>
          <p:cNvPr id="3" name="Holder 3"/>
          <p:cNvSpPr>
            <a:spLocks noGrp="1"/>
          </p:cNvSpPr>
          <p:nvPr>
            <p:ph type="subTitle" idx="4"/>
          </p:nvPr>
        </p:nvSpPr>
        <p:spPr>
          <a:xfrm>
            <a:off x="2743200" y="5760721"/>
            <a:ext cx="1280160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4/28/2019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54073815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15443" y="-339951"/>
            <a:ext cx="17057114" cy="1384995"/>
          </a:xfrm>
        </p:spPr>
        <p:txBody>
          <a:bodyPr lIns="0" tIns="0" rIns="0" bIns="0"/>
          <a:lstStyle>
            <a:lvl1pPr>
              <a:defRPr sz="9000" b="0" i="0">
                <a:solidFill>
                  <a:srgbClr val="095A82"/>
                </a:solidFill>
                <a:latin typeface="Arial Black"/>
                <a:cs typeface="Arial Black"/>
              </a:defRPr>
            </a:lvl1pPr>
          </a:lstStyle>
          <a:p>
            <a:endParaRPr/>
          </a:p>
        </p:txBody>
      </p:sp>
      <p:sp>
        <p:nvSpPr>
          <p:cNvPr id="3" name="Holder 3"/>
          <p:cNvSpPr>
            <a:spLocks noGrp="1"/>
          </p:cNvSpPr>
          <p:nvPr>
            <p:ph type="body" idx="1"/>
          </p:nvPr>
        </p:nvSpPr>
        <p:spPr>
          <a:xfrm>
            <a:off x="942035" y="1897329"/>
            <a:ext cx="15561310" cy="430887"/>
          </a:xfrm>
        </p:spPr>
        <p:txBody>
          <a:bodyPr lIns="0" tIns="0" rIns="0" bIns="0"/>
          <a:lstStyle>
            <a:lvl1pPr>
              <a:defRPr sz="2800" b="0" i="0">
                <a:solidFill>
                  <a:srgbClr val="5F5F5F"/>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4/28/2019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94535863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615443" y="-339951"/>
            <a:ext cx="17057114" cy="1384995"/>
          </a:xfrm>
        </p:spPr>
        <p:txBody>
          <a:bodyPr lIns="0" tIns="0" rIns="0" bIns="0"/>
          <a:lstStyle>
            <a:lvl1pPr>
              <a:defRPr sz="9000" b="0" i="0">
                <a:solidFill>
                  <a:srgbClr val="095A82"/>
                </a:solidFill>
                <a:latin typeface="Arial Black"/>
                <a:cs typeface="Arial Black"/>
              </a:defRPr>
            </a:lvl1pPr>
          </a:lstStyle>
          <a:p>
            <a:endParaRPr/>
          </a:p>
        </p:txBody>
      </p:sp>
      <p:sp>
        <p:nvSpPr>
          <p:cNvPr id="3" name="Holder 3"/>
          <p:cNvSpPr>
            <a:spLocks noGrp="1"/>
          </p:cNvSpPr>
          <p:nvPr>
            <p:ph sz="half" idx="2"/>
          </p:nvPr>
        </p:nvSpPr>
        <p:spPr>
          <a:xfrm>
            <a:off x="914400" y="2366010"/>
            <a:ext cx="795528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2154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4/28/2019</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28069067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smtClean="0">
              <a:solidFill>
                <a:prstClr val="black"/>
              </a:solidFill>
            </a:endParaRPr>
          </a:p>
        </p:txBody>
      </p:sp>
      <p:sp>
        <p:nvSpPr>
          <p:cNvPr id="18" name="bk object 18"/>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smtClean="0">
              <a:solidFill>
                <a:prstClr val="black"/>
              </a:solidFill>
            </a:endParaRPr>
          </a:p>
        </p:txBody>
      </p:sp>
      <p:sp>
        <p:nvSpPr>
          <p:cNvPr id="19" name="bk object 19"/>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smtClean="0">
              <a:solidFill>
                <a:prstClr val="black"/>
              </a:solidFill>
            </a:endParaRPr>
          </a:p>
        </p:txBody>
      </p:sp>
      <p:sp>
        <p:nvSpPr>
          <p:cNvPr id="20" name="bk object 20"/>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smtClean="0">
              <a:solidFill>
                <a:prstClr val="black"/>
              </a:solidFill>
            </a:endParaRPr>
          </a:p>
        </p:txBody>
      </p:sp>
      <p:sp>
        <p:nvSpPr>
          <p:cNvPr id="21" name="bk object 21"/>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615443" y="-339951"/>
            <a:ext cx="17057114" cy="1384995"/>
          </a:xfrm>
        </p:spPr>
        <p:txBody>
          <a:bodyPr lIns="0" tIns="0" rIns="0" bIns="0"/>
          <a:lstStyle>
            <a:lvl1pPr>
              <a:defRPr sz="9000" b="0" i="0">
                <a:solidFill>
                  <a:srgbClr val="095A82"/>
                </a:solidFill>
                <a:latin typeface="Arial Black"/>
                <a:cs typeface="Arial Black"/>
              </a:defRPr>
            </a:lvl1pPr>
          </a:lstStyle>
          <a:p>
            <a:endParaRPr/>
          </a:p>
        </p:txBody>
      </p:sp>
      <p:sp>
        <p:nvSpPr>
          <p:cNvPr id="3" name="Holder 3"/>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4/28/2019</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87062599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4/28/2019</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825111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9BDCDD1-0CAC-42BB-9B8A-01F68CA69077}"/>
              </a:ext>
            </a:extLst>
          </p:cNvPr>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p>
        </p:txBody>
      </p:sp>
      <p:sp>
        <p:nvSpPr>
          <p:cNvPr id="3" name="Subtitle 2">
            <a:extLst>
              <a:ext uri="{FF2B5EF4-FFF2-40B4-BE49-F238E27FC236}">
                <a16:creationId xmlns="" xmlns:a16="http://schemas.microsoft.com/office/drawing/2014/main" id="{BF9D747F-5247-48FD-AED4-8435185FF498}"/>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sp>
        <p:nvSpPr>
          <p:cNvPr id="4" name="Date Placeholder 3">
            <a:extLst>
              <a:ext uri="{FF2B5EF4-FFF2-40B4-BE49-F238E27FC236}">
                <a16:creationId xmlns="" xmlns:a16="http://schemas.microsoft.com/office/drawing/2014/main" id="{5B6BD2EE-B89D-44DF-8D63-03457A015591}"/>
              </a:ext>
            </a:extLst>
          </p:cNvPr>
          <p:cNvSpPr>
            <a:spLocks noGrp="1"/>
          </p:cNvSpPr>
          <p:nvPr>
            <p:ph type="dt" sz="half" idx="10"/>
          </p:nvPr>
        </p:nvSpPr>
        <p:spPr/>
        <p:txBody>
          <a:bodyPr/>
          <a:lstStyle/>
          <a:p>
            <a:fld id="{7C462C53-F186-42F2-BBF3-249487AD61B3}" type="datetimeFigureOut">
              <a:rPr lang="en-US" smtClean="0"/>
              <a:t>4/28/2019</a:t>
            </a:fld>
            <a:endParaRPr lang="en-US"/>
          </a:p>
        </p:txBody>
      </p:sp>
      <p:sp>
        <p:nvSpPr>
          <p:cNvPr id="5" name="Footer Placeholder 4">
            <a:extLst>
              <a:ext uri="{FF2B5EF4-FFF2-40B4-BE49-F238E27FC236}">
                <a16:creationId xmlns="" xmlns:a16="http://schemas.microsoft.com/office/drawing/2014/main" id="{B35979F3-D6CD-4B13-8BBD-F30B2EBDEA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B843C1B9-9CFC-447F-8024-7653A00DFE80}"/>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369343658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smtClean="0">
              <a:solidFill>
                <a:prstClr val="black"/>
              </a:solidFill>
            </a:endParaRPr>
          </a:p>
        </p:txBody>
      </p:sp>
      <p:sp>
        <p:nvSpPr>
          <p:cNvPr id="18" name="bk object 18"/>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smtClean="0">
              <a:solidFill>
                <a:prstClr val="black"/>
              </a:solidFill>
            </a:endParaRPr>
          </a:p>
        </p:txBody>
      </p:sp>
      <p:sp>
        <p:nvSpPr>
          <p:cNvPr id="19" name="bk object 19"/>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smtClean="0">
              <a:solidFill>
                <a:prstClr val="black"/>
              </a:solidFill>
            </a:endParaRPr>
          </a:p>
        </p:txBody>
      </p:sp>
      <p:sp>
        <p:nvSpPr>
          <p:cNvPr id="20" name="bk object 20"/>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smtClean="0">
              <a:solidFill>
                <a:prstClr val="black"/>
              </a:solidFill>
            </a:endParaRPr>
          </a:p>
        </p:txBody>
      </p:sp>
      <p:sp>
        <p:nvSpPr>
          <p:cNvPr id="21" name="bk object 21"/>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smtClean="0">
              <a:solidFill>
                <a:prstClr val="black"/>
              </a:solidFill>
            </a:endParaRPr>
          </a:p>
        </p:txBody>
      </p:sp>
      <p:sp>
        <p:nvSpPr>
          <p:cNvPr id="2" name="Holder 2"/>
          <p:cNvSpPr>
            <a:spLocks noGrp="1"/>
          </p:cNvSpPr>
          <p:nvPr>
            <p:ph type="ctrTitle"/>
          </p:nvPr>
        </p:nvSpPr>
        <p:spPr>
          <a:xfrm>
            <a:off x="5731254" y="4581397"/>
            <a:ext cx="6825488" cy="1148078"/>
          </a:xfrm>
          <a:prstGeom prst="rect">
            <a:avLst/>
          </a:prstGeom>
        </p:spPr>
        <p:txBody>
          <a:bodyPr wrap="square" lIns="0" tIns="0" rIns="0" bIns="0">
            <a:spAutoFit/>
          </a:bodyPr>
          <a:lstStyle>
            <a:lvl1pPr>
              <a:defRPr sz="7200" b="1" i="0">
                <a:solidFill>
                  <a:srgbClr val="5F5F5F"/>
                </a:solidFill>
                <a:latin typeface="Calibri"/>
                <a:cs typeface="Calibri"/>
              </a:defRPr>
            </a:lvl1pPr>
          </a:lstStyle>
          <a:p>
            <a:endParaRPr/>
          </a:p>
        </p:txBody>
      </p:sp>
      <p:sp>
        <p:nvSpPr>
          <p:cNvPr id="3" name="Holder 3"/>
          <p:cNvSpPr>
            <a:spLocks noGrp="1"/>
          </p:cNvSpPr>
          <p:nvPr>
            <p:ph type="subTitle" idx="4"/>
          </p:nvPr>
        </p:nvSpPr>
        <p:spPr>
          <a:xfrm>
            <a:off x="2743200" y="5760721"/>
            <a:ext cx="1280160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4/28/2019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95969585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15443" y="-339951"/>
            <a:ext cx="17057114" cy="1384995"/>
          </a:xfrm>
        </p:spPr>
        <p:txBody>
          <a:bodyPr lIns="0" tIns="0" rIns="0" bIns="0"/>
          <a:lstStyle>
            <a:lvl1pPr>
              <a:defRPr sz="9000" b="0" i="0">
                <a:solidFill>
                  <a:srgbClr val="095A82"/>
                </a:solidFill>
                <a:latin typeface="Arial Black"/>
                <a:cs typeface="Arial Black"/>
              </a:defRPr>
            </a:lvl1pPr>
          </a:lstStyle>
          <a:p>
            <a:endParaRPr/>
          </a:p>
        </p:txBody>
      </p:sp>
      <p:sp>
        <p:nvSpPr>
          <p:cNvPr id="3" name="Holder 3"/>
          <p:cNvSpPr>
            <a:spLocks noGrp="1"/>
          </p:cNvSpPr>
          <p:nvPr>
            <p:ph type="body" idx="1"/>
          </p:nvPr>
        </p:nvSpPr>
        <p:spPr>
          <a:xfrm>
            <a:off x="942035" y="1897329"/>
            <a:ext cx="15561310" cy="430887"/>
          </a:xfrm>
        </p:spPr>
        <p:txBody>
          <a:bodyPr lIns="0" tIns="0" rIns="0" bIns="0"/>
          <a:lstStyle>
            <a:lvl1pPr>
              <a:defRPr sz="2800" b="0" i="0">
                <a:solidFill>
                  <a:srgbClr val="5F5F5F"/>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4/28/2019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131859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615443" y="-339951"/>
            <a:ext cx="17057114" cy="1384995"/>
          </a:xfrm>
        </p:spPr>
        <p:txBody>
          <a:bodyPr lIns="0" tIns="0" rIns="0" bIns="0"/>
          <a:lstStyle>
            <a:lvl1pPr>
              <a:defRPr sz="9000" b="0" i="0">
                <a:solidFill>
                  <a:srgbClr val="095A82"/>
                </a:solidFill>
                <a:latin typeface="Arial Black"/>
                <a:cs typeface="Arial Black"/>
              </a:defRPr>
            </a:lvl1pPr>
          </a:lstStyle>
          <a:p>
            <a:endParaRPr/>
          </a:p>
        </p:txBody>
      </p:sp>
      <p:sp>
        <p:nvSpPr>
          <p:cNvPr id="3" name="Holder 3"/>
          <p:cNvSpPr>
            <a:spLocks noGrp="1"/>
          </p:cNvSpPr>
          <p:nvPr>
            <p:ph sz="half" idx="2"/>
          </p:nvPr>
        </p:nvSpPr>
        <p:spPr>
          <a:xfrm>
            <a:off x="914400" y="2366010"/>
            <a:ext cx="795528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2154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4/28/2019</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32406678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smtClean="0">
              <a:solidFill>
                <a:prstClr val="black"/>
              </a:solidFill>
            </a:endParaRPr>
          </a:p>
        </p:txBody>
      </p:sp>
      <p:sp>
        <p:nvSpPr>
          <p:cNvPr id="18" name="bk object 18"/>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smtClean="0">
              <a:solidFill>
                <a:prstClr val="black"/>
              </a:solidFill>
            </a:endParaRPr>
          </a:p>
        </p:txBody>
      </p:sp>
      <p:sp>
        <p:nvSpPr>
          <p:cNvPr id="19" name="bk object 19"/>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smtClean="0">
              <a:solidFill>
                <a:prstClr val="black"/>
              </a:solidFill>
            </a:endParaRPr>
          </a:p>
        </p:txBody>
      </p:sp>
      <p:sp>
        <p:nvSpPr>
          <p:cNvPr id="20" name="bk object 20"/>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smtClean="0">
              <a:solidFill>
                <a:prstClr val="black"/>
              </a:solidFill>
            </a:endParaRPr>
          </a:p>
        </p:txBody>
      </p:sp>
      <p:sp>
        <p:nvSpPr>
          <p:cNvPr id="21" name="bk object 21"/>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615443" y="-339951"/>
            <a:ext cx="17057114" cy="1384995"/>
          </a:xfrm>
        </p:spPr>
        <p:txBody>
          <a:bodyPr lIns="0" tIns="0" rIns="0" bIns="0"/>
          <a:lstStyle>
            <a:lvl1pPr>
              <a:defRPr sz="9000" b="0" i="0">
                <a:solidFill>
                  <a:srgbClr val="095A82"/>
                </a:solidFill>
                <a:latin typeface="Arial Black"/>
                <a:cs typeface="Arial Black"/>
              </a:defRPr>
            </a:lvl1pPr>
          </a:lstStyle>
          <a:p>
            <a:endParaRPr/>
          </a:p>
        </p:txBody>
      </p:sp>
      <p:sp>
        <p:nvSpPr>
          <p:cNvPr id="3" name="Holder 3"/>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4/28/2019</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3077749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4/28/2019</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94641381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smtClean="0">
              <a:solidFill>
                <a:prstClr val="black"/>
              </a:solidFill>
            </a:endParaRPr>
          </a:p>
        </p:txBody>
      </p:sp>
      <p:sp>
        <p:nvSpPr>
          <p:cNvPr id="18" name="bk object 18"/>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smtClean="0">
              <a:solidFill>
                <a:prstClr val="black"/>
              </a:solidFill>
            </a:endParaRPr>
          </a:p>
        </p:txBody>
      </p:sp>
      <p:sp>
        <p:nvSpPr>
          <p:cNvPr id="19" name="bk object 19"/>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smtClean="0">
              <a:solidFill>
                <a:prstClr val="black"/>
              </a:solidFill>
            </a:endParaRPr>
          </a:p>
        </p:txBody>
      </p:sp>
      <p:sp>
        <p:nvSpPr>
          <p:cNvPr id="20" name="bk object 20"/>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smtClean="0">
              <a:solidFill>
                <a:prstClr val="black"/>
              </a:solidFill>
            </a:endParaRPr>
          </a:p>
        </p:txBody>
      </p:sp>
      <p:sp>
        <p:nvSpPr>
          <p:cNvPr id="21" name="bk object 21"/>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smtClean="0">
              <a:solidFill>
                <a:prstClr val="black"/>
              </a:solidFill>
            </a:endParaRPr>
          </a:p>
        </p:txBody>
      </p:sp>
      <p:sp>
        <p:nvSpPr>
          <p:cNvPr id="2" name="Holder 2"/>
          <p:cNvSpPr>
            <a:spLocks noGrp="1"/>
          </p:cNvSpPr>
          <p:nvPr>
            <p:ph type="ctrTitle"/>
          </p:nvPr>
        </p:nvSpPr>
        <p:spPr>
          <a:xfrm>
            <a:off x="5731254" y="4581397"/>
            <a:ext cx="6825488" cy="1148078"/>
          </a:xfrm>
          <a:prstGeom prst="rect">
            <a:avLst/>
          </a:prstGeom>
        </p:spPr>
        <p:txBody>
          <a:bodyPr wrap="square" lIns="0" tIns="0" rIns="0" bIns="0">
            <a:spAutoFit/>
          </a:bodyPr>
          <a:lstStyle>
            <a:lvl1pPr>
              <a:defRPr sz="7200" b="1" i="0">
                <a:solidFill>
                  <a:srgbClr val="5F5F5F"/>
                </a:solidFill>
                <a:latin typeface="Calibri"/>
                <a:cs typeface="Calibri"/>
              </a:defRPr>
            </a:lvl1pPr>
          </a:lstStyle>
          <a:p>
            <a:endParaRPr/>
          </a:p>
        </p:txBody>
      </p:sp>
      <p:sp>
        <p:nvSpPr>
          <p:cNvPr id="3" name="Holder 3"/>
          <p:cNvSpPr>
            <a:spLocks noGrp="1"/>
          </p:cNvSpPr>
          <p:nvPr>
            <p:ph type="subTitle" idx="4"/>
          </p:nvPr>
        </p:nvSpPr>
        <p:spPr>
          <a:xfrm>
            <a:off x="2743200" y="5760721"/>
            <a:ext cx="1280160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4/28/2019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90307521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15443" y="-339951"/>
            <a:ext cx="17057114" cy="1384995"/>
          </a:xfrm>
        </p:spPr>
        <p:txBody>
          <a:bodyPr lIns="0" tIns="0" rIns="0" bIns="0"/>
          <a:lstStyle>
            <a:lvl1pPr>
              <a:defRPr sz="9000" b="0" i="0">
                <a:solidFill>
                  <a:srgbClr val="095A82"/>
                </a:solidFill>
                <a:latin typeface="Arial Black"/>
                <a:cs typeface="Arial Black"/>
              </a:defRPr>
            </a:lvl1pPr>
          </a:lstStyle>
          <a:p>
            <a:endParaRPr/>
          </a:p>
        </p:txBody>
      </p:sp>
      <p:sp>
        <p:nvSpPr>
          <p:cNvPr id="3" name="Holder 3"/>
          <p:cNvSpPr>
            <a:spLocks noGrp="1"/>
          </p:cNvSpPr>
          <p:nvPr>
            <p:ph type="body" idx="1"/>
          </p:nvPr>
        </p:nvSpPr>
        <p:spPr>
          <a:xfrm>
            <a:off x="942035" y="1897329"/>
            <a:ext cx="15561310" cy="430887"/>
          </a:xfrm>
        </p:spPr>
        <p:txBody>
          <a:bodyPr lIns="0" tIns="0" rIns="0" bIns="0"/>
          <a:lstStyle>
            <a:lvl1pPr>
              <a:defRPr sz="2800" b="0" i="0">
                <a:solidFill>
                  <a:srgbClr val="5F5F5F"/>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4/28/2019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80456599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615443" y="-339951"/>
            <a:ext cx="17057114" cy="1384995"/>
          </a:xfrm>
        </p:spPr>
        <p:txBody>
          <a:bodyPr lIns="0" tIns="0" rIns="0" bIns="0"/>
          <a:lstStyle>
            <a:lvl1pPr>
              <a:defRPr sz="9000" b="0" i="0">
                <a:solidFill>
                  <a:srgbClr val="095A82"/>
                </a:solidFill>
                <a:latin typeface="Arial Black"/>
                <a:cs typeface="Arial Black"/>
              </a:defRPr>
            </a:lvl1pPr>
          </a:lstStyle>
          <a:p>
            <a:endParaRPr/>
          </a:p>
        </p:txBody>
      </p:sp>
      <p:sp>
        <p:nvSpPr>
          <p:cNvPr id="3" name="Holder 3"/>
          <p:cNvSpPr>
            <a:spLocks noGrp="1"/>
          </p:cNvSpPr>
          <p:nvPr>
            <p:ph sz="half" idx="2"/>
          </p:nvPr>
        </p:nvSpPr>
        <p:spPr>
          <a:xfrm>
            <a:off x="914400" y="2366010"/>
            <a:ext cx="795528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2154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4/28/2019</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61614228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smtClean="0">
              <a:solidFill>
                <a:prstClr val="black"/>
              </a:solidFill>
            </a:endParaRPr>
          </a:p>
        </p:txBody>
      </p:sp>
      <p:sp>
        <p:nvSpPr>
          <p:cNvPr id="18" name="bk object 18"/>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smtClean="0">
              <a:solidFill>
                <a:prstClr val="black"/>
              </a:solidFill>
            </a:endParaRPr>
          </a:p>
        </p:txBody>
      </p:sp>
      <p:sp>
        <p:nvSpPr>
          <p:cNvPr id="19" name="bk object 19"/>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smtClean="0">
              <a:solidFill>
                <a:prstClr val="black"/>
              </a:solidFill>
            </a:endParaRPr>
          </a:p>
        </p:txBody>
      </p:sp>
      <p:sp>
        <p:nvSpPr>
          <p:cNvPr id="20" name="bk object 20"/>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smtClean="0">
              <a:solidFill>
                <a:prstClr val="black"/>
              </a:solidFill>
            </a:endParaRPr>
          </a:p>
        </p:txBody>
      </p:sp>
      <p:sp>
        <p:nvSpPr>
          <p:cNvPr id="21" name="bk object 21"/>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615443" y="-339951"/>
            <a:ext cx="17057114" cy="1384995"/>
          </a:xfrm>
        </p:spPr>
        <p:txBody>
          <a:bodyPr lIns="0" tIns="0" rIns="0" bIns="0"/>
          <a:lstStyle>
            <a:lvl1pPr>
              <a:defRPr sz="9000" b="0" i="0">
                <a:solidFill>
                  <a:srgbClr val="095A82"/>
                </a:solidFill>
                <a:latin typeface="Arial Black"/>
                <a:cs typeface="Arial Black"/>
              </a:defRPr>
            </a:lvl1pPr>
          </a:lstStyle>
          <a:p>
            <a:endParaRPr/>
          </a:p>
        </p:txBody>
      </p:sp>
      <p:sp>
        <p:nvSpPr>
          <p:cNvPr id="3" name="Holder 3"/>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4/28/2019</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45530648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4/28/2019</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99060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D93C69-1C2E-40A2-B4F1-A020574186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5018F585-2BC0-4D51-BD9D-937C756C52A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A4AA6322-1540-4DB9-A8AA-5DA3F308FF81}"/>
              </a:ext>
            </a:extLst>
          </p:cNvPr>
          <p:cNvSpPr>
            <a:spLocks noGrp="1"/>
          </p:cNvSpPr>
          <p:nvPr>
            <p:ph type="dt" sz="half" idx="10"/>
          </p:nvPr>
        </p:nvSpPr>
        <p:spPr/>
        <p:txBody>
          <a:bodyPr/>
          <a:lstStyle/>
          <a:p>
            <a:fld id="{7C462C53-F186-42F2-BBF3-249487AD61B3}" type="datetimeFigureOut">
              <a:rPr lang="en-US" smtClean="0"/>
              <a:t>4/28/2019</a:t>
            </a:fld>
            <a:endParaRPr lang="en-US"/>
          </a:p>
        </p:txBody>
      </p:sp>
      <p:sp>
        <p:nvSpPr>
          <p:cNvPr id="5" name="Footer Placeholder 4">
            <a:extLst>
              <a:ext uri="{FF2B5EF4-FFF2-40B4-BE49-F238E27FC236}">
                <a16:creationId xmlns="" xmlns:a16="http://schemas.microsoft.com/office/drawing/2014/main" id="{A148ABBB-ACE5-49F0-B819-B646946111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CBA22645-7A7D-44E4-86B6-9F640407E080}"/>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226318114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smtClean="0">
              <a:solidFill>
                <a:prstClr val="black"/>
              </a:solidFill>
            </a:endParaRPr>
          </a:p>
        </p:txBody>
      </p:sp>
      <p:sp>
        <p:nvSpPr>
          <p:cNvPr id="18" name="bk object 18"/>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smtClean="0">
              <a:solidFill>
                <a:prstClr val="black"/>
              </a:solidFill>
            </a:endParaRPr>
          </a:p>
        </p:txBody>
      </p:sp>
      <p:sp>
        <p:nvSpPr>
          <p:cNvPr id="19" name="bk object 19"/>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smtClean="0">
              <a:solidFill>
                <a:prstClr val="black"/>
              </a:solidFill>
            </a:endParaRPr>
          </a:p>
        </p:txBody>
      </p:sp>
      <p:sp>
        <p:nvSpPr>
          <p:cNvPr id="20" name="bk object 20"/>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smtClean="0">
              <a:solidFill>
                <a:prstClr val="black"/>
              </a:solidFill>
            </a:endParaRPr>
          </a:p>
        </p:txBody>
      </p:sp>
      <p:sp>
        <p:nvSpPr>
          <p:cNvPr id="21" name="bk object 21"/>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smtClean="0">
              <a:solidFill>
                <a:prstClr val="black"/>
              </a:solidFill>
            </a:endParaRPr>
          </a:p>
        </p:txBody>
      </p:sp>
      <p:sp>
        <p:nvSpPr>
          <p:cNvPr id="2" name="Holder 2"/>
          <p:cNvSpPr>
            <a:spLocks noGrp="1"/>
          </p:cNvSpPr>
          <p:nvPr>
            <p:ph type="ctrTitle"/>
          </p:nvPr>
        </p:nvSpPr>
        <p:spPr>
          <a:xfrm>
            <a:off x="5731254" y="4581397"/>
            <a:ext cx="6825488" cy="1148078"/>
          </a:xfrm>
          <a:prstGeom prst="rect">
            <a:avLst/>
          </a:prstGeom>
        </p:spPr>
        <p:txBody>
          <a:bodyPr wrap="square" lIns="0" tIns="0" rIns="0" bIns="0">
            <a:spAutoFit/>
          </a:bodyPr>
          <a:lstStyle>
            <a:lvl1pPr>
              <a:defRPr sz="7200" b="1" i="0">
                <a:solidFill>
                  <a:srgbClr val="5F5F5F"/>
                </a:solidFill>
                <a:latin typeface="Calibri"/>
                <a:cs typeface="Calibri"/>
              </a:defRPr>
            </a:lvl1pPr>
          </a:lstStyle>
          <a:p>
            <a:endParaRPr/>
          </a:p>
        </p:txBody>
      </p:sp>
      <p:sp>
        <p:nvSpPr>
          <p:cNvPr id="3" name="Holder 3"/>
          <p:cNvSpPr>
            <a:spLocks noGrp="1"/>
          </p:cNvSpPr>
          <p:nvPr>
            <p:ph type="subTitle" idx="4"/>
          </p:nvPr>
        </p:nvSpPr>
        <p:spPr>
          <a:xfrm>
            <a:off x="2743200" y="5760721"/>
            <a:ext cx="1280160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4/28/2019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54382737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15443" y="-339951"/>
            <a:ext cx="17057114" cy="1384995"/>
          </a:xfrm>
        </p:spPr>
        <p:txBody>
          <a:bodyPr lIns="0" tIns="0" rIns="0" bIns="0"/>
          <a:lstStyle>
            <a:lvl1pPr>
              <a:defRPr sz="9000" b="0" i="0">
                <a:solidFill>
                  <a:srgbClr val="095A82"/>
                </a:solidFill>
                <a:latin typeface="Arial Black"/>
                <a:cs typeface="Arial Black"/>
              </a:defRPr>
            </a:lvl1pPr>
          </a:lstStyle>
          <a:p>
            <a:endParaRPr/>
          </a:p>
        </p:txBody>
      </p:sp>
      <p:sp>
        <p:nvSpPr>
          <p:cNvPr id="3" name="Holder 3"/>
          <p:cNvSpPr>
            <a:spLocks noGrp="1"/>
          </p:cNvSpPr>
          <p:nvPr>
            <p:ph type="body" idx="1"/>
          </p:nvPr>
        </p:nvSpPr>
        <p:spPr>
          <a:xfrm>
            <a:off x="942035" y="1897329"/>
            <a:ext cx="15561310" cy="430887"/>
          </a:xfrm>
        </p:spPr>
        <p:txBody>
          <a:bodyPr lIns="0" tIns="0" rIns="0" bIns="0"/>
          <a:lstStyle>
            <a:lvl1pPr>
              <a:defRPr sz="2800" b="0" i="0">
                <a:solidFill>
                  <a:srgbClr val="5F5F5F"/>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4/28/2019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51725060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615443" y="-339951"/>
            <a:ext cx="17057114" cy="1384995"/>
          </a:xfrm>
        </p:spPr>
        <p:txBody>
          <a:bodyPr lIns="0" tIns="0" rIns="0" bIns="0"/>
          <a:lstStyle>
            <a:lvl1pPr>
              <a:defRPr sz="9000" b="0" i="0">
                <a:solidFill>
                  <a:srgbClr val="095A82"/>
                </a:solidFill>
                <a:latin typeface="Arial Black"/>
                <a:cs typeface="Arial Black"/>
              </a:defRPr>
            </a:lvl1pPr>
          </a:lstStyle>
          <a:p>
            <a:endParaRPr/>
          </a:p>
        </p:txBody>
      </p:sp>
      <p:sp>
        <p:nvSpPr>
          <p:cNvPr id="3" name="Holder 3"/>
          <p:cNvSpPr>
            <a:spLocks noGrp="1"/>
          </p:cNvSpPr>
          <p:nvPr>
            <p:ph sz="half" idx="2"/>
          </p:nvPr>
        </p:nvSpPr>
        <p:spPr>
          <a:xfrm>
            <a:off x="914400" y="2366010"/>
            <a:ext cx="795528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2154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4/28/2019</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50278975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smtClean="0">
              <a:solidFill>
                <a:prstClr val="black"/>
              </a:solidFill>
            </a:endParaRPr>
          </a:p>
        </p:txBody>
      </p:sp>
      <p:sp>
        <p:nvSpPr>
          <p:cNvPr id="18" name="bk object 18"/>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smtClean="0">
              <a:solidFill>
                <a:prstClr val="black"/>
              </a:solidFill>
            </a:endParaRPr>
          </a:p>
        </p:txBody>
      </p:sp>
      <p:sp>
        <p:nvSpPr>
          <p:cNvPr id="19" name="bk object 19"/>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smtClean="0">
              <a:solidFill>
                <a:prstClr val="black"/>
              </a:solidFill>
            </a:endParaRPr>
          </a:p>
        </p:txBody>
      </p:sp>
      <p:sp>
        <p:nvSpPr>
          <p:cNvPr id="20" name="bk object 20"/>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smtClean="0">
              <a:solidFill>
                <a:prstClr val="black"/>
              </a:solidFill>
            </a:endParaRPr>
          </a:p>
        </p:txBody>
      </p:sp>
      <p:sp>
        <p:nvSpPr>
          <p:cNvPr id="21" name="bk object 21"/>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615443" y="-339951"/>
            <a:ext cx="17057114" cy="1384995"/>
          </a:xfrm>
        </p:spPr>
        <p:txBody>
          <a:bodyPr lIns="0" tIns="0" rIns="0" bIns="0"/>
          <a:lstStyle>
            <a:lvl1pPr>
              <a:defRPr sz="9000" b="0" i="0">
                <a:solidFill>
                  <a:srgbClr val="095A82"/>
                </a:solidFill>
                <a:latin typeface="Arial Black"/>
                <a:cs typeface="Arial Black"/>
              </a:defRPr>
            </a:lvl1pPr>
          </a:lstStyle>
          <a:p>
            <a:endParaRPr/>
          </a:p>
        </p:txBody>
      </p:sp>
      <p:sp>
        <p:nvSpPr>
          <p:cNvPr id="3" name="Holder 3"/>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4/28/2019</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67138250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4/28/2019</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46754190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smtClean="0">
              <a:solidFill>
                <a:prstClr val="black"/>
              </a:solidFill>
            </a:endParaRPr>
          </a:p>
        </p:txBody>
      </p:sp>
      <p:sp>
        <p:nvSpPr>
          <p:cNvPr id="18" name="bk object 18"/>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smtClean="0">
              <a:solidFill>
                <a:prstClr val="black"/>
              </a:solidFill>
            </a:endParaRPr>
          </a:p>
        </p:txBody>
      </p:sp>
      <p:sp>
        <p:nvSpPr>
          <p:cNvPr id="19" name="bk object 19"/>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smtClean="0">
              <a:solidFill>
                <a:prstClr val="black"/>
              </a:solidFill>
            </a:endParaRPr>
          </a:p>
        </p:txBody>
      </p:sp>
      <p:sp>
        <p:nvSpPr>
          <p:cNvPr id="20" name="bk object 20"/>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smtClean="0">
              <a:solidFill>
                <a:prstClr val="black"/>
              </a:solidFill>
            </a:endParaRPr>
          </a:p>
        </p:txBody>
      </p:sp>
      <p:sp>
        <p:nvSpPr>
          <p:cNvPr id="21" name="bk object 21"/>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smtClean="0">
              <a:solidFill>
                <a:prstClr val="black"/>
              </a:solidFill>
            </a:endParaRPr>
          </a:p>
        </p:txBody>
      </p:sp>
      <p:sp>
        <p:nvSpPr>
          <p:cNvPr id="2" name="Holder 2"/>
          <p:cNvSpPr>
            <a:spLocks noGrp="1"/>
          </p:cNvSpPr>
          <p:nvPr>
            <p:ph type="ctrTitle"/>
          </p:nvPr>
        </p:nvSpPr>
        <p:spPr>
          <a:xfrm>
            <a:off x="5731254" y="4581397"/>
            <a:ext cx="6825488" cy="1148078"/>
          </a:xfrm>
          <a:prstGeom prst="rect">
            <a:avLst/>
          </a:prstGeom>
        </p:spPr>
        <p:txBody>
          <a:bodyPr wrap="square" lIns="0" tIns="0" rIns="0" bIns="0">
            <a:spAutoFit/>
          </a:bodyPr>
          <a:lstStyle>
            <a:lvl1pPr>
              <a:defRPr sz="7200" b="1" i="0">
                <a:solidFill>
                  <a:srgbClr val="5F5F5F"/>
                </a:solidFill>
                <a:latin typeface="Calibri"/>
                <a:cs typeface="Calibri"/>
              </a:defRPr>
            </a:lvl1pPr>
          </a:lstStyle>
          <a:p>
            <a:endParaRPr/>
          </a:p>
        </p:txBody>
      </p:sp>
      <p:sp>
        <p:nvSpPr>
          <p:cNvPr id="3" name="Holder 3"/>
          <p:cNvSpPr>
            <a:spLocks noGrp="1"/>
          </p:cNvSpPr>
          <p:nvPr>
            <p:ph type="subTitle" idx="4"/>
          </p:nvPr>
        </p:nvSpPr>
        <p:spPr>
          <a:xfrm>
            <a:off x="2743200" y="5760721"/>
            <a:ext cx="1280160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4/28/2019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86600814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15443" y="-339951"/>
            <a:ext cx="17057114" cy="1384995"/>
          </a:xfrm>
        </p:spPr>
        <p:txBody>
          <a:bodyPr lIns="0" tIns="0" rIns="0" bIns="0"/>
          <a:lstStyle>
            <a:lvl1pPr>
              <a:defRPr sz="9000" b="0" i="0">
                <a:solidFill>
                  <a:srgbClr val="095A82"/>
                </a:solidFill>
                <a:latin typeface="Arial Black"/>
                <a:cs typeface="Arial Black"/>
              </a:defRPr>
            </a:lvl1pPr>
          </a:lstStyle>
          <a:p>
            <a:endParaRPr/>
          </a:p>
        </p:txBody>
      </p:sp>
      <p:sp>
        <p:nvSpPr>
          <p:cNvPr id="3" name="Holder 3"/>
          <p:cNvSpPr>
            <a:spLocks noGrp="1"/>
          </p:cNvSpPr>
          <p:nvPr>
            <p:ph type="body" idx="1"/>
          </p:nvPr>
        </p:nvSpPr>
        <p:spPr>
          <a:xfrm>
            <a:off x="942035" y="1897329"/>
            <a:ext cx="15561310" cy="430887"/>
          </a:xfrm>
        </p:spPr>
        <p:txBody>
          <a:bodyPr lIns="0" tIns="0" rIns="0" bIns="0"/>
          <a:lstStyle>
            <a:lvl1pPr>
              <a:defRPr sz="2800" b="0" i="0">
                <a:solidFill>
                  <a:srgbClr val="5F5F5F"/>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4/28/2019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66978445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615443" y="-339951"/>
            <a:ext cx="17057114" cy="1384995"/>
          </a:xfrm>
        </p:spPr>
        <p:txBody>
          <a:bodyPr lIns="0" tIns="0" rIns="0" bIns="0"/>
          <a:lstStyle>
            <a:lvl1pPr>
              <a:defRPr sz="9000" b="0" i="0">
                <a:solidFill>
                  <a:srgbClr val="095A82"/>
                </a:solidFill>
                <a:latin typeface="Arial Black"/>
                <a:cs typeface="Arial Black"/>
              </a:defRPr>
            </a:lvl1pPr>
          </a:lstStyle>
          <a:p>
            <a:endParaRPr/>
          </a:p>
        </p:txBody>
      </p:sp>
      <p:sp>
        <p:nvSpPr>
          <p:cNvPr id="3" name="Holder 3"/>
          <p:cNvSpPr>
            <a:spLocks noGrp="1"/>
          </p:cNvSpPr>
          <p:nvPr>
            <p:ph sz="half" idx="2"/>
          </p:nvPr>
        </p:nvSpPr>
        <p:spPr>
          <a:xfrm>
            <a:off x="914400" y="2366010"/>
            <a:ext cx="795528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2154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4/28/2019</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27339812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smtClean="0">
              <a:solidFill>
                <a:prstClr val="black"/>
              </a:solidFill>
            </a:endParaRPr>
          </a:p>
        </p:txBody>
      </p:sp>
      <p:sp>
        <p:nvSpPr>
          <p:cNvPr id="18" name="bk object 18"/>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smtClean="0">
              <a:solidFill>
                <a:prstClr val="black"/>
              </a:solidFill>
            </a:endParaRPr>
          </a:p>
        </p:txBody>
      </p:sp>
      <p:sp>
        <p:nvSpPr>
          <p:cNvPr id="19" name="bk object 19"/>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smtClean="0">
              <a:solidFill>
                <a:prstClr val="black"/>
              </a:solidFill>
            </a:endParaRPr>
          </a:p>
        </p:txBody>
      </p:sp>
      <p:sp>
        <p:nvSpPr>
          <p:cNvPr id="20" name="bk object 20"/>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smtClean="0">
              <a:solidFill>
                <a:prstClr val="black"/>
              </a:solidFill>
            </a:endParaRPr>
          </a:p>
        </p:txBody>
      </p:sp>
      <p:sp>
        <p:nvSpPr>
          <p:cNvPr id="21" name="bk object 21"/>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615443" y="-339951"/>
            <a:ext cx="17057114" cy="1384995"/>
          </a:xfrm>
        </p:spPr>
        <p:txBody>
          <a:bodyPr lIns="0" tIns="0" rIns="0" bIns="0"/>
          <a:lstStyle>
            <a:lvl1pPr>
              <a:defRPr sz="9000" b="0" i="0">
                <a:solidFill>
                  <a:srgbClr val="095A82"/>
                </a:solidFill>
                <a:latin typeface="Arial Black"/>
                <a:cs typeface="Arial Black"/>
              </a:defRPr>
            </a:lvl1pPr>
          </a:lstStyle>
          <a:p>
            <a:endParaRPr/>
          </a:p>
        </p:txBody>
      </p:sp>
      <p:sp>
        <p:nvSpPr>
          <p:cNvPr id="3" name="Holder 3"/>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4/28/2019</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46752418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4/28/2019</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082528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2CBCD35-52F3-41E5-8941-25560449F74E}"/>
              </a:ext>
            </a:extLst>
          </p:cNvPr>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p>
        </p:txBody>
      </p:sp>
      <p:sp>
        <p:nvSpPr>
          <p:cNvPr id="3" name="Text Placeholder 2">
            <a:extLst>
              <a:ext uri="{FF2B5EF4-FFF2-40B4-BE49-F238E27FC236}">
                <a16:creationId xmlns="" xmlns:a16="http://schemas.microsoft.com/office/drawing/2014/main" id="{B1F5A95E-CE6E-4673-8A48-30747D2F59F3}"/>
              </a:ext>
            </a:extLst>
          </p:cNvPr>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5A7CAEBC-6189-4466-93B2-B86F8E0B29EB}"/>
              </a:ext>
            </a:extLst>
          </p:cNvPr>
          <p:cNvSpPr>
            <a:spLocks noGrp="1"/>
          </p:cNvSpPr>
          <p:nvPr>
            <p:ph type="dt" sz="half" idx="10"/>
          </p:nvPr>
        </p:nvSpPr>
        <p:spPr/>
        <p:txBody>
          <a:bodyPr/>
          <a:lstStyle/>
          <a:p>
            <a:fld id="{7C462C53-F186-42F2-BBF3-249487AD61B3}" type="datetimeFigureOut">
              <a:rPr lang="en-US" smtClean="0"/>
              <a:t>4/28/2019</a:t>
            </a:fld>
            <a:endParaRPr lang="en-US"/>
          </a:p>
        </p:txBody>
      </p:sp>
      <p:sp>
        <p:nvSpPr>
          <p:cNvPr id="5" name="Footer Placeholder 4">
            <a:extLst>
              <a:ext uri="{FF2B5EF4-FFF2-40B4-BE49-F238E27FC236}">
                <a16:creationId xmlns="" xmlns:a16="http://schemas.microsoft.com/office/drawing/2014/main" id="{2322AADF-9D80-4DF0-97FA-9C9429D068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84961927-EE1B-4DCC-BE06-57855281FBBF}"/>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261798510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1"/>
            <a:ext cx="15544800" cy="5539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1"/>
            <a:ext cx="128016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0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4/28/2019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13082790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5362195" y="4472839"/>
            <a:ext cx="7563610"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00" smtClean="0"/>
              <a:t> </a:t>
            </a:r>
            <a:r>
              <a:rPr lang="en-IN" spc="10" smtClean="0"/>
              <a:t>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4/28/2019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52848517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362195" y="4472839"/>
            <a:ext cx="7563610"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sz="half" idx="2"/>
          </p:nvPr>
        </p:nvSpPr>
        <p:spPr>
          <a:xfrm>
            <a:off x="914400" y="2366010"/>
            <a:ext cx="795528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00" smtClean="0"/>
              <a:t> </a:t>
            </a:r>
            <a:r>
              <a:rPr lang="en-IN" spc="10" smtClean="0"/>
              <a:t>reserved.</a:t>
            </a:r>
            <a:endParaRPr lang="en-IN" spc="10"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4/28/2019</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97673783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5362195" y="4472839"/>
            <a:ext cx="7563610"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00" smtClean="0"/>
              <a:t> </a:t>
            </a:r>
            <a:r>
              <a:rPr lang="en-IN" spc="10" smtClean="0"/>
              <a:t>reserved.</a:t>
            </a:r>
            <a:endParaRPr lang="en-IN" spc="10"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4/28/2019</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8152577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00" smtClean="0"/>
              <a:t> </a:t>
            </a:r>
            <a:r>
              <a:rPr lang="en-IN" spc="10" smtClean="0"/>
              <a:t>reserved.</a:t>
            </a:r>
            <a:endParaRPr lang="en-IN" spc="10"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4/28/2019</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92279813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20" name="bk object 20"/>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21" name="bk object 21"/>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22" name="bk object 2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23" name="bk object 23"/>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24" name="bk object 2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2" name="Holder 2"/>
          <p:cNvSpPr>
            <a:spLocks noGrp="1"/>
          </p:cNvSpPr>
          <p:nvPr>
            <p:ph type="ctrTitle"/>
          </p:nvPr>
        </p:nvSpPr>
        <p:spPr>
          <a:xfrm>
            <a:off x="942034" y="642110"/>
            <a:ext cx="16403928" cy="553998"/>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2743200" y="5760721"/>
            <a:ext cx="1280160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70"/>
              </a:lnSpc>
            </a:pPr>
            <a:r>
              <a:rPr lang="en-IN" spc="10" smtClean="0"/>
              <a:t>Copyright </a:t>
            </a:r>
            <a:r>
              <a:rPr lang="en-IN" spc="50" smtClean="0"/>
              <a:t>© </a:t>
            </a:r>
            <a:r>
              <a:rPr lang="en-IN" spc="20" smtClean="0"/>
              <a:t>2018, </a:t>
            </a:r>
            <a:r>
              <a:rPr lang="en-IN" spc="10" smtClean="0"/>
              <a:t>edureka </a:t>
            </a:r>
            <a:r>
              <a:rPr lang="en-IN" spc="20" smtClean="0"/>
              <a:t>and/or </a:t>
            </a:r>
            <a:r>
              <a:rPr lang="en-IN" spc="10" smtClean="0"/>
              <a:t>its affiliates. </a:t>
            </a:r>
            <a:r>
              <a:rPr lang="en-IN" spc="20" smtClean="0"/>
              <a:t>All </a:t>
            </a:r>
            <a:r>
              <a:rPr lang="en-IN" spc="10" smtClean="0"/>
              <a:t>rights 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4/28/2019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84619707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20" name="bk object 20"/>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21" name="bk object 21"/>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2" name="Holder 2"/>
          <p:cNvSpPr>
            <a:spLocks noGrp="1"/>
          </p:cNvSpPr>
          <p:nvPr>
            <p:ph type="title"/>
          </p:nvPr>
        </p:nvSpPr>
        <p:spPr>
          <a:xfrm>
            <a:off x="3982972" y="4580027"/>
            <a:ext cx="10322052"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body" idx="1"/>
          </p:nvPr>
        </p:nvSpPr>
        <p:spPr>
          <a:xfrm>
            <a:off x="2245360" y="2003299"/>
            <a:ext cx="13614400" cy="430887"/>
          </a:xfrm>
        </p:spPr>
        <p:txBody>
          <a:bodyPr lIns="0" tIns="0" rIns="0" bIns="0"/>
          <a:lstStyle>
            <a:lvl1pPr>
              <a:defRPr sz="2800" b="0" i="0">
                <a:solidFill>
                  <a:srgbClr val="5F5F5F"/>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70"/>
              </a:lnSpc>
            </a:pPr>
            <a:r>
              <a:rPr lang="en-IN" spc="10" smtClean="0"/>
              <a:t>Copyright </a:t>
            </a:r>
            <a:r>
              <a:rPr lang="en-IN" spc="50" smtClean="0"/>
              <a:t>© </a:t>
            </a:r>
            <a:r>
              <a:rPr lang="en-IN" spc="20" smtClean="0"/>
              <a:t>2018, </a:t>
            </a:r>
            <a:r>
              <a:rPr lang="en-IN" spc="10" smtClean="0"/>
              <a:t>edureka </a:t>
            </a:r>
            <a:r>
              <a:rPr lang="en-IN" spc="20" smtClean="0"/>
              <a:t>and/or </a:t>
            </a:r>
            <a:r>
              <a:rPr lang="en-IN" spc="10" smtClean="0"/>
              <a:t>its affiliates. </a:t>
            </a:r>
            <a:r>
              <a:rPr lang="en-IN" spc="20" smtClean="0"/>
              <a:t>All </a:t>
            </a:r>
            <a:r>
              <a:rPr lang="en-IN" spc="10" smtClean="0"/>
              <a:t>rights reserved.</a:t>
            </a:r>
            <a:endParaRPr lang="en-IN"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4/28/2019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45753812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20" name="bk object 20"/>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21" name="bk object 21"/>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22" name="bk object 2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23" name="bk object 23"/>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24" name="bk object 2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2" name="Holder 2"/>
          <p:cNvSpPr>
            <a:spLocks noGrp="1"/>
          </p:cNvSpPr>
          <p:nvPr>
            <p:ph type="title"/>
          </p:nvPr>
        </p:nvSpPr>
        <p:spPr>
          <a:xfrm>
            <a:off x="3982972" y="4580027"/>
            <a:ext cx="10322052"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sz="half" idx="2"/>
          </p:nvPr>
        </p:nvSpPr>
        <p:spPr>
          <a:xfrm>
            <a:off x="914400" y="2366010"/>
            <a:ext cx="795528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2154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70"/>
              </a:lnSpc>
            </a:pPr>
            <a:r>
              <a:rPr lang="en-IN" spc="10" smtClean="0"/>
              <a:t>Copyright </a:t>
            </a:r>
            <a:r>
              <a:rPr lang="en-IN" spc="50" smtClean="0"/>
              <a:t>© </a:t>
            </a:r>
            <a:r>
              <a:rPr lang="en-IN" spc="20" smtClean="0"/>
              <a:t>2018, </a:t>
            </a:r>
            <a:r>
              <a:rPr lang="en-IN" spc="10" smtClean="0"/>
              <a:t>edureka </a:t>
            </a:r>
            <a:r>
              <a:rPr lang="en-IN" spc="20" smtClean="0"/>
              <a:t>and/or </a:t>
            </a:r>
            <a:r>
              <a:rPr lang="en-IN" spc="10" smtClean="0"/>
              <a:t>its affiliates. </a:t>
            </a:r>
            <a:r>
              <a:rPr lang="en-IN" spc="20" smtClean="0"/>
              <a:t>All </a:t>
            </a:r>
            <a:r>
              <a:rPr lang="en-IN" spc="10" smtClean="0"/>
              <a:t>rights reserved.</a:t>
            </a:r>
            <a:endParaRPr lang="en-IN" spc="10"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4/28/2019</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71027808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17" name="bk object 17"/>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18" name="bk object 18"/>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19" name="bk object 19"/>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20" name="bk object 20"/>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21" name="bk object 21"/>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2" name="Holder 2"/>
          <p:cNvSpPr>
            <a:spLocks noGrp="1"/>
          </p:cNvSpPr>
          <p:nvPr>
            <p:ph type="title"/>
          </p:nvPr>
        </p:nvSpPr>
        <p:spPr>
          <a:xfrm>
            <a:off x="3982972" y="4580027"/>
            <a:ext cx="10322052" cy="1107996"/>
          </a:xfrm>
        </p:spPr>
        <p:txBody>
          <a:bodyPr lIns="0" tIns="0" rIns="0" bIns="0"/>
          <a:lstStyle>
            <a:lvl1pPr>
              <a:defRPr sz="7200" b="1" i="0">
                <a:solidFill>
                  <a:srgbClr val="5F5F5F"/>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70"/>
              </a:lnSpc>
            </a:pPr>
            <a:r>
              <a:rPr lang="en-IN" spc="10" smtClean="0"/>
              <a:t>Copyright </a:t>
            </a:r>
            <a:r>
              <a:rPr lang="en-IN" spc="50" smtClean="0"/>
              <a:t>© </a:t>
            </a:r>
            <a:r>
              <a:rPr lang="en-IN" spc="20" smtClean="0"/>
              <a:t>2018, </a:t>
            </a:r>
            <a:r>
              <a:rPr lang="en-IN" spc="10" smtClean="0"/>
              <a:t>edureka </a:t>
            </a:r>
            <a:r>
              <a:rPr lang="en-IN" spc="20" smtClean="0"/>
              <a:t>and/or </a:t>
            </a:r>
            <a:r>
              <a:rPr lang="en-IN" spc="10" smtClean="0"/>
              <a:t>its affiliates. </a:t>
            </a:r>
            <a:r>
              <a:rPr lang="en-IN" spc="20" smtClean="0"/>
              <a:t>All </a:t>
            </a:r>
            <a:r>
              <a:rPr lang="en-IN" spc="10" smtClean="0"/>
              <a:t>rights reserved.</a:t>
            </a:r>
            <a:endParaRPr lang="en-IN" spc="10"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4/28/2019</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3100160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17" name="bk object 17"/>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18" name="bk object 18"/>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19" name="bk object 19"/>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20" name="bk object 20"/>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21" name="bk object 21"/>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2" name="Holder 2"/>
          <p:cNvSpPr>
            <a:spLocks noGrp="1"/>
          </p:cNvSpPr>
          <p:nvPr>
            <p:ph type="ftr" sz="quarter" idx="5"/>
          </p:nvPr>
        </p:nvSpPr>
        <p:spPr/>
        <p:txBody>
          <a:bodyPr lIns="0" tIns="0" rIns="0" bIns="0"/>
          <a:lstStyle>
            <a:lvl1pPr>
              <a:defRPr sz="1600" b="0" i="0">
                <a:solidFill>
                  <a:srgbClr val="9F9F9F"/>
                </a:solidFill>
                <a:latin typeface="Calibri"/>
                <a:cs typeface="Calibri"/>
              </a:defRPr>
            </a:lvl1pPr>
          </a:lstStyle>
          <a:p>
            <a:pPr marL="25400">
              <a:lnSpc>
                <a:spcPts val="1770"/>
              </a:lnSpc>
            </a:pPr>
            <a:r>
              <a:rPr lang="en-IN" spc="10" smtClean="0"/>
              <a:t>Copyright </a:t>
            </a:r>
            <a:r>
              <a:rPr lang="en-IN" spc="50" smtClean="0"/>
              <a:t>© </a:t>
            </a:r>
            <a:r>
              <a:rPr lang="en-IN" spc="20" smtClean="0"/>
              <a:t>2018, </a:t>
            </a:r>
            <a:r>
              <a:rPr lang="en-IN" spc="10" smtClean="0"/>
              <a:t>edureka </a:t>
            </a:r>
            <a:r>
              <a:rPr lang="en-IN" spc="20" smtClean="0"/>
              <a:t>and/or </a:t>
            </a:r>
            <a:r>
              <a:rPr lang="en-IN" spc="10" smtClean="0"/>
              <a:t>its affiliates. </a:t>
            </a:r>
            <a:r>
              <a:rPr lang="en-IN" spc="20" smtClean="0"/>
              <a:t>All </a:t>
            </a:r>
            <a:r>
              <a:rPr lang="en-IN" spc="10" smtClean="0"/>
              <a:t>rights reserved.</a:t>
            </a:r>
            <a:endParaRPr lang="en-IN" spc="10"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4/28/2019</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283606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58A9973-5B66-4545-8318-E3198E4ABD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6F017B07-64B5-4EBA-9B48-3A3B9A65E906}"/>
              </a:ext>
            </a:extLst>
          </p:cNvPr>
          <p:cNvSpPr>
            <a:spLocks noGrp="1"/>
          </p:cNvSpPr>
          <p:nvPr>
            <p:ph sz="half" idx="1"/>
          </p:nvPr>
        </p:nvSpPr>
        <p:spPr>
          <a:xfrm>
            <a:off x="1257300" y="2738438"/>
            <a:ext cx="7772400" cy="6527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04497318-5293-47E4-B541-34B23A8B89B5}"/>
              </a:ext>
            </a:extLst>
          </p:cNvPr>
          <p:cNvSpPr>
            <a:spLocks noGrp="1"/>
          </p:cNvSpPr>
          <p:nvPr>
            <p:ph sz="half" idx="2"/>
          </p:nvPr>
        </p:nvSpPr>
        <p:spPr>
          <a:xfrm>
            <a:off x="9258300" y="2738438"/>
            <a:ext cx="7772400" cy="6527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8FB4EEFC-2D84-4715-8AED-51AA7761EABD}"/>
              </a:ext>
            </a:extLst>
          </p:cNvPr>
          <p:cNvSpPr>
            <a:spLocks noGrp="1"/>
          </p:cNvSpPr>
          <p:nvPr>
            <p:ph type="dt" sz="half" idx="10"/>
          </p:nvPr>
        </p:nvSpPr>
        <p:spPr/>
        <p:txBody>
          <a:bodyPr/>
          <a:lstStyle/>
          <a:p>
            <a:fld id="{7C462C53-F186-42F2-BBF3-249487AD61B3}" type="datetimeFigureOut">
              <a:rPr lang="en-US" smtClean="0"/>
              <a:t>4/28/2019</a:t>
            </a:fld>
            <a:endParaRPr lang="en-US"/>
          </a:p>
        </p:txBody>
      </p:sp>
      <p:sp>
        <p:nvSpPr>
          <p:cNvPr id="6" name="Footer Placeholder 5">
            <a:extLst>
              <a:ext uri="{FF2B5EF4-FFF2-40B4-BE49-F238E27FC236}">
                <a16:creationId xmlns="" xmlns:a16="http://schemas.microsoft.com/office/drawing/2014/main" id="{679C48CF-BE06-4023-8BB9-B443776BC0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52950B02-BDA0-4B7D-AF41-6F3EA37BA19D}"/>
              </a:ext>
            </a:extLst>
          </p:cNvPr>
          <p:cNvSpPr>
            <a:spLocks noGrp="1"/>
          </p:cNvSpPr>
          <p:nvPr>
            <p:ph type="sldNum" sz="quarter" idx="12"/>
          </p:nvPr>
        </p:nvSpPr>
        <p:spPr/>
        <p:txBody>
          <a:bodyPr/>
          <a:lstStyle/>
          <a:p>
            <a:fld id="{5CD9CE2A-4182-4EBF-8AD5-701BA0DCADB1}" type="slidenum">
              <a:rPr lang="en-US" smtClean="0"/>
              <a:t>‹#›</a:t>
            </a:fld>
            <a:endParaRPr lang="en-US"/>
          </a:p>
        </p:txBody>
      </p:sp>
    </p:spTree>
    <p:extLst>
      <p:ext uri="{BB962C8B-B14F-4D97-AF65-F5344CB8AC3E}">
        <p14:creationId xmlns:p14="http://schemas.microsoft.com/office/powerpoint/2010/main" val="18507905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67.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theme" Target="../theme/theme10.xml"/><Relationship Id="rId5" Type="http://schemas.openxmlformats.org/officeDocument/2006/relationships/slideLayout" Target="../slideLayouts/slideLayout69.xml"/><Relationship Id="rId4" Type="http://schemas.openxmlformats.org/officeDocument/2006/relationships/slideLayout" Target="../slideLayouts/slideLayout68.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theme" Target="../theme/theme11.xml"/><Relationship Id="rId5" Type="http://schemas.openxmlformats.org/officeDocument/2006/relationships/slideLayout" Target="../slideLayouts/slideLayout74.xml"/><Relationship Id="rId4" Type="http://schemas.openxmlformats.org/officeDocument/2006/relationships/slideLayout" Target="../slideLayouts/slideLayout73.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77.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theme" Target="../theme/theme12.xml"/><Relationship Id="rId5" Type="http://schemas.openxmlformats.org/officeDocument/2006/relationships/slideLayout" Target="../slideLayouts/slideLayout79.xml"/><Relationship Id="rId4" Type="http://schemas.openxmlformats.org/officeDocument/2006/relationships/slideLayout" Target="../slideLayouts/slideLayout78.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82.xml"/><Relationship Id="rId7" Type="http://schemas.openxmlformats.org/officeDocument/2006/relationships/image" Target="../media/image7.png"/><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theme" Target="../theme/theme13.xml"/><Relationship Id="rId5" Type="http://schemas.openxmlformats.org/officeDocument/2006/relationships/slideLayout" Target="../slideLayouts/slideLayout84.xml"/><Relationship Id="rId4" Type="http://schemas.openxmlformats.org/officeDocument/2006/relationships/slideLayout" Target="../slideLayouts/slideLayout83.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87.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theme" Target="../theme/theme14.xml"/><Relationship Id="rId5" Type="http://schemas.openxmlformats.org/officeDocument/2006/relationships/slideLayout" Target="../slideLayouts/slideLayout89.xml"/><Relationship Id="rId4" Type="http://schemas.openxmlformats.org/officeDocument/2006/relationships/slideLayout" Target="../slideLayouts/slideLayout8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3.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theme" Target="../theme/theme4.xml"/><Relationship Id="rId5" Type="http://schemas.openxmlformats.org/officeDocument/2006/relationships/slideLayout" Target="../slideLayouts/slideLayout26.xml"/><Relationship Id="rId4" Type="http://schemas.openxmlformats.org/officeDocument/2006/relationships/slideLayout" Target="../slideLayouts/slideLayout2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5.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theme" Target="../theme/theme6.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theme" Target="../theme/theme7.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57.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theme" Target="../theme/theme8.xml"/><Relationship Id="rId5" Type="http://schemas.openxmlformats.org/officeDocument/2006/relationships/slideLayout" Target="../slideLayouts/slideLayout59.xml"/><Relationship Id="rId4" Type="http://schemas.openxmlformats.org/officeDocument/2006/relationships/slideLayout" Target="../slideLayouts/slideLayout5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theme" Target="../theme/theme9.xml"/><Relationship Id="rId5" Type="http://schemas.openxmlformats.org/officeDocument/2006/relationships/slideLayout" Target="../slideLayouts/slideLayout64.xml"/><Relationship Id="rId4"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8412"/>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17" name="bk object 17"/>
          <p:cNvSpPr/>
          <p:nvPr/>
        </p:nvSpPr>
        <p:spPr>
          <a:xfrm>
            <a:off x="0" y="248412"/>
            <a:ext cx="292735" cy="9352915"/>
          </a:xfrm>
          <a:custGeom>
            <a:avLst/>
            <a:gdLst/>
            <a:ahLst/>
            <a:cxnLst/>
            <a:rect l="l" t="t" r="r" b="b"/>
            <a:pathLst>
              <a:path w="292735"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18" name="bk object 18"/>
          <p:cNvSpPr/>
          <p:nvPr/>
        </p:nvSpPr>
        <p:spPr>
          <a:xfrm>
            <a:off x="3336035" y="9601200"/>
            <a:ext cx="14952344" cy="685800"/>
          </a:xfrm>
          <a:custGeom>
            <a:avLst/>
            <a:gdLst/>
            <a:ahLst/>
            <a:cxnLst/>
            <a:rect l="l" t="t" r="r" b="b"/>
            <a:pathLst>
              <a:path w="14952344" h="685800">
                <a:moveTo>
                  <a:pt x="0" y="685799"/>
                </a:moveTo>
                <a:lnTo>
                  <a:pt x="14951963" y="685799"/>
                </a:lnTo>
                <a:lnTo>
                  <a:pt x="14951963" y="0"/>
                </a:lnTo>
                <a:lnTo>
                  <a:pt x="0" y="0"/>
                </a:lnTo>
                <a:lnTo>
                  <a:pt x="0" y="685799"/>
                </a:lnTo>
                <a:close/>
              </a:path>
            </a:pathLst>
          </a:custGeom>
          <a:solidFill>
            <a:srgbClr val="DCE3E4"/>
          </a:solidFill>
        </p:spPr>
        <p:txBody>
          <a:bodyPr wrap="square" lIns="0" tIns="0" rIns="0" bIns="0" rtlCol="0"/>
          <a:lstStyle/>
          <a:p>
            <a:endParaRPr/>
          </a:p>
        </p:txBody>
      </p:sp>
      <p:sp>
        <p:nvSpPr>
          <p:cNvPr id="19" name="bk object 19"/>
          <p:cNvSpPr/>
          <p:nvPr/>
        </p:nvSpPr>
        <p:spPr>
          <a:xfrm>
            <a:off x="0" y="9601200"/>
            <a:ext cx="1061085" cy="685800"/>
          </a:xfrm>
          <a:custGeom>
            <a:avLst/>
            <a:gdLst/>
            <a:ahLst/>
            <a:cxnLst/>
            <a:rect l="l" t="t" r="r" b="b"/>
            <a:pathLst>
              <a:path w="1061085" h="685800">
                <a:moveTo>
                  <a:pt x="0" y="685799"/>
                </a:moveTo>
                <a:lnTo>
                  <a:pt x="1060703" y="685799"/>
                </a:lnTo>
                <a:lnTo>
                  <a:pt x="1060703" y="0"/>
                </a:lnTo>
                <a:lnTo>
                  <a:pt x="0" y="0"/>
                </a:lnTo>
                <a:lnTo>
                  <a:pt x="0" y="685799"/>
                </a:lnTo>
                <a:close/>
              </a:path>
            </a:pathLst>
          </a:custGeom>
          <a:solidFill>
            <a:srgbClr val="DCE3E4"/>
          </a:solidFill>
        </p:spPr>
        <p:txBody>
          <a:bodyPr wrap="square" lIns="0" tIns="0" rIns="0" bIns="0" rtlCol="0"/>
          <a:lstStyle/>
          <a:p>
            <a:endParaRPr/>
          </a:p>
        </p:txBody>
      </p:sp>
      <p:sp>
        <p:nvSpPr>
          <p:cNvPr id="20" name="bk object 20"/>
          <p:cNvSpPr/>
          <p:nvPr/>
        </p:nvSpPr>
        <p:spPr>
          <a:xfrm>
            <a:off x="0" y="0"/>
            <a:ext cx="18288000" cy="248920"/>
          </a:xfrm>
          <a:custGeom>
            <a:avLst/>
            <a:gdLst/>
            <a:ahLst/>
            <a:cxnLst/>
            <a:rect l="l" t="t" r="r" b="b"/>
            <a:pathLst>
              <a:path w="18288000" h="248920">
                <a:moveTo>
                  <a:pt x="0" y="248412"/>
                </a:moveTo>
                <a:lnTo>
                  <a:pt x="18287999" y="248412"/>
                </a:lnTo>
                <a:lnTo>
                  <a:pt x="18287999" y="0"/>
                </a:lnTo>
                <a:lnTo>
                  <a:pt x="0" y="0"/>
                </a:lnTo>
                <a:lnTo>
                  <a:pt x="0" y="248412"/>
                </a:lnTo>
              </a:path>
            </a:pathLst>
          </a:custGeom>
          <a:solidFill>
            <a:srgbClr val="DCE3E4"/>
          </a:solidFill>
        </p:spPr>
        <p:txBody>
          <a:bodyPr wrap="square" lIns="0" tIns="0" rIns="0" bIns="0" rtlCol="0"/>
          <a:lstStyle/>
          <a:p>
            <a:endParaRPr/>
          </a:p>
        </p:txBody>
      </p:sp>
      <p:sp>
        <p:nvSpPr>
          <p:cNvPr id="21" name="bk object 21"/>
          <p:cNvSpPr/>
          <p:nvPr/>
        </p:nvSpPr>
        <p:spPr>
          <a:xfrm>
            <a:off x="1060703" y="9454895"/>
            <a:ext cx="2275840" cy="832485"/>
          </a:xfrm>
          <a:custGeom>
            <a:avLst/>
            <a:gdLst/>
            <a:ahLst/>
            <a:cxnLst/>
            <a:rect l="l" t="t" r="r" b="b"/>
            <a:pathLst>
              <a:path w="2275840" h="832484">
                <a:moveTo>
                  <a:pt x="0" y="832103"/>
                </a:moveTo>
                <a:lnTo>
                  <a:pt x="2275331" y="832103"/>
                </a:lnTo>
                <a:lnTo>
                  <a:pt x="2275331" y="0"/>
                </a:lnTo>
                <a:lnTo>
                  <a:pt x="0" y="0"/>
                </a:lnTo>
                <a:lnTo>
                  <a:pt x="0" y="832103"/>
                </a:lnTo>
                <a:close/>
              </a:path>
            </a:pathLst>
          </a:custGeom>
          <a:solidFill>
            <a:srgbClr val="095A81"/>
          </a:solidFill>
        </p:spPr>
        <p:txBody>
          <a:bodyPr wrap="square" lIns="0" tIns="0" rIns="0" bIns="0" rtlCol="0"/>
          <a:lstStyle/>
          <a:p>
            <a:endParaRPr/>
          </a:p>
        </p:txBody>
      </p:sp>
      <p:sp>
        <p:nvSpPr>
          <p:cNvPr id="22" name="bk object 22"/>
          <p:cNvSpPr/>
          <p:nvPr/>
        </p:nvSpPr>
        <p:spPr>
          <a:xfrm>
            <a:off x="1059180" y="9453365"/>
            <a:ext cx="2276094" cy="831341"/>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937669" y="822088"/>
            <a:ext cx="16412660" cy="737869"/>
          </a:xfrm>
          <a:prstGeom prst="rect">
            <a:avLst/>
          </a:prstGeom>
        </p:spPr>
        <p:txBody>
          <a:bodyPr wrap="square" lIns="0" tIns="0" rIns="0" bIns="0">
            <a:spAutoFit/>
          </a:bodyPr>
          <a:lstStyle>
            <a:lvl1pPr>
              <a:defRPr sz="5600" b="1" i="0">
                <a:solidFill>
                  <a:srgbClr val="095A81"/>
                </a:solidFill>
                <a:latin typeface="Calibri"/>
                <a:cs typeface="Calibri"/>
              </a:defRPr>
            </a:lvl1pPr>
          </a:lstStyle>
          <a:p>
            <a:endParaRPr/>
          </a:p>
        </p:txBody>
      </p:sp>
      <p:sp>
        <p:nvSpPr>
          <p:cNvPr id="3" name="Holder 3"/>
          <p:cNvSpPr>
            <a:spLocks noGrp="1"/>
          </p:cNvSpPr>
          <p:nvPr>
            <p:ph type="body" idx="1"/>
          </p:nvPr>
        </p:nvSpPr>
        <p:spPr>
          <a:xfrm>
            <a:off x="927100" y="2173615"/>
            <a:ext cx="16433800" cy="419163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12304277" y="9805669"/>
            <a:ext cx="5665469" cy="236220"/>
          </a:xfrm>
          <a:prstGeom prst="rect">
            <a:avLst/>
          </a:prstGeom>
        </p:spPr>
        <p:txBody>
          <a:bodyPr wrap="square" lIns="0" tIns="0" rIns="0" bIns="0">
            <a:spAutoFit/>
          </a:bodyPr>
          <a:lstStyle>
            <a:lvl1pPr>
              <a:defRPr sz="1650" b="0" i="0">
                <a:solidFill>
                  <a:srgbClr val="9E9E9E"/>
                </a:solidFill>
                <a:latin typeface="Calibri"/>
                <a:cs typeface="Calibri"/>
              </a:defRPr>
            </a:lvl1pPr>
          </a:lstStyle>
          <a:p>
            <a:pPr marL="12700">
              <a:lnSpc>
                <a:spcPct val="100000"/>
              </a:lnSpc>
            </a:pPr>
            <a:r>
              <a:rPr dirty="0"/>
              <a:t>C</a:t>
            </a:r>
            <a:r>
              <a:rPr spc="-5" dirty="0"/>
              <a:t>op</a:t>
            </a:r>
            <a:r>
              <a:rPr spc="-10" dirty="0"/>
              <a:t>y</a:t>
            </a:r>
            <a:r>
              <a:rPr dirty="0"/>
              <a:t>rig</a:t>
            </a:r>
            <a:r>
              <a:rPr spc="-20" dirty="0"/>
              <a:t>h</a:t>
            </a:r>
            <a:r>
              <a:rPr dirty="0"/>
              <a:t>t</a:t>
            </a:r>
            <a:r>
              <a:rPr spc="-80" dirty="0">
                <a:latin typeface="Times New Roman"/>
                <a:cs typeface="Times New Roman"/>
              </a:rPr>
              <a:t> </a:t>
            </a:r>
            <a:r>
              <a:rPr dirty="0"/>
              <a:t>©</a:t>
            </a:r>
            <a:r>
              <a:rPr spc="-40" dirty="0">
                <a:latin typeface="Times New Roman"/>
                <a:cs typeface="Times New Roman"/>
              </a:rPr>
              <a:t> </a:t>
            </a:r>
            <a:r>
              <a:rPr dirty="0"/>
              <a:t>2017,</a:t>
            </a:r>
            <a:r>
              <a:rPr spc="-50" dirty="0">
                <a:latin typeface="Times New Roman"/>
                <a:cs typeface="Times New Roman"/>
              </a:rPr>
              <a:t> </a:t>
            </a:r>
            <a:r>
              <a:rPr dirty="0"/>
              <a:t>e</a:t>
            </a:r>
            <a:r>
              <a:rPr spc="5" dirty="0"/>
              <a:t>d</a:t>
            </a:r>
            <a:r>
              <a:rPr dirty="0"/>
              <a:t>u</a:t>
            </a:r>
            <a:r>
              <a:rPr spc="-30" dirty="0"/>
              <a:t>r</a:t>
            </a:r>
            <a:r>
              <a:rPr dirty="0"/>
              <a:t>e</a:t>
            </a:r>
            <a:r>
              <a:rPr spc="-30" dirty="0"/>
              <a:t>k</a:t>
            </a:r>
            <a:r>
              <a:rPr dirty="0"/>
              <a:t>a</a:t>
            </a:r>
            <a:r>
              <a:rPr spc="-80" dirty="0">
                <a:latin typeface="Times New Roman"/>
                <a:cs typeface="Times New Roman"/>
              </a:rPr>
              <a:t> </a:t>
            </a:r>
            <a:r>
              <a:rPr dirty="0"/>
              <a:t>and</a:t>
            </a:r>
            <a:r>
              <a:rPr spc="-30" dirty="0"/>
              <a:t>/</a:t>
            </a:r>
            <a:r>
              <a:rPr spc="-5" dirty="0"/>
              <a:t>o</a:t>
            </a:r>
            <a:r>
              <a:rPr dirty="0"/>
              <a:t>r</a:t>
            </a:r>
            <a:r>
              <a:rPr spc="-75" dirty="0">
                <a:latin typeface="Times New Roman"/>
                <a:cs typeface="Times New Roman"/>
              </a:rPr>
              <a:t> </a:t>
            </a:r>
            <a:r>
              <a:rPr dirty="0"/>
              <a:t>its</a:t>
            </a:r>
            <a:r>
              <a:rPr spc="-40" dirty="0">
                <a:latin typeface="Times New Roman"/>
                <a:cs typeface="Times New Roman"/>
              </a:rPr>
              <a:t> </a:t>
            </a:r>
            <a:r>
              <a:rPr spc="-15" dirty="0"/>
              <a:t>af</a:t>
            </a:r>
            <a:r>
              <a:rPr spc="-5" dirty="0"/>
              <a:t>f</a:t>
            </a:r>
            <a:r>
              <a:rPr dirty="0"/>
              <a:t>il</a:t>
            </a:r>
            <a:r>
              <a:rPr spc="-10" dirty="0"/>
              <a:t>i</a:t>
            </a:r>
            <a:r>
              <a:rPr spc="-15" dirty="0"/>
              <a:t>a</a:t>
            </a:r>
            <a:r>
              <a:rPr spc="-30" dirty="0"/>
              <a:t>t</a:t>
            </a:r>
            <a:r>
              <a:rPr dirty="0"/>
              <a:t>es.</a:t>
            </a:r>
            <a:r>
              <a:rPr spc="-45" dirty="0">
                <a:latin typeface="Times New Roman"/>
                <a:cs typeface="Times New Roman"/>
              </a:rPr>
              <a:t> </a:t>
            </a:r>
            <a:r>
              <a:rPr dirty="0"/>
              <a:t>A</a:t>
            </a:r>
            <a:r>
              <a:rPr spc="-10" dirty="0"/>
              <a:t>l</a:t>
            </a:r>
            <a:r>
              <a:rPr dirty="0"/>
              <a:t>l</a:t>
            </a:r>
            <a:r>
              <a:rPr spc="-85" dirty="0">
                <a:latin typeface="Times New Roman"/>
                <a:cs typeface="Times New Roman"/>
              </a:rPr>
              <a:t> </a:t>
            </a:r>
            <a:r>
              <a:rPr dirty="0"/>
              <a:t>righ</a:t>
            </a:r>
            <a:r>
              <a:rPr spc="-10" dirty="0"/>
              <a:t>t</a:t>
            </a:r>
            <a:r>
              <a:rPr dirty="0"/>
              <a:t>s</a:t>
            </a:r>
            <a:r>
              <a:rPr spc="-65" dirty="0">
                <a:latin typeface="Times New Roman"/>
                <a:cs typeface="Times New Roman"/>
              </a:rPr>
              <a:t> </a:t>
            </a:r>
            <a:r>
              <a:rPr spc="-30" dirty="0"/>
              <a:t>r</a:t>
            </a:r>
            <a:r>
              <a:rPr dirty="0"/>
              <a:t>ese</a:t>
            </a:r>
            <a:r>
              <a:rPr spc="5" dirty="0"/>
              <a:t>r</a:t>
            </a:r>
            <a:r>
              <a:rPr spc="-20" dirty="0"/>
              <a:t>v</a:t>
            </a:r>
            <a:r>
              <a:rPr dirty="0"/>
              <a:t>e</a:t>
            </a:r>
            <a:r>
              <a:rPr spc="5" dirty="0"/>
              <a:t>d</a:t>
            </a:r>
            <a:r>
              <a:rPr dirty="0"/>
              <a:t>.</a:t>
            </a: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4/28/2019</a:t>
            </a:fld>
            <a:endParaRPr lang="en-US"/>
          </a:p>
        </p:txBody>
      </p:sp>
      <p:sp>
        <p:nvSpPr>
          <p:cNvPr id="6" name="Holder 6"/>
          <p:cNvSpPr>
            <a:spLocks noGrp="1"/>
          </p:cNvSpPr>
          <p:nvPr>
            <p:ph type="sldNum" sz="quarter" idx="7"/>
          </p:nvPr>
        </p:nvSpPr>
        <p:spPr>
          <a:xfrm>
            <a:off x="13167360"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615443" y="-339951"/>
            <a:ext cx="17057114" cy="692497"/>
          </a:xfrm>
          <a:prstGeom prst="rect">
            <a:avLst/>
          </a:prstGeom>
        </p:spPr>
        <p:txBody>
          <a:bodyPr wrap="square" lIns="0" tIns="0" rIns="0" bIns="0">
            <a:spAutoFit/>
          </a:bodyPr>
          <a:lstStyle>
            <a:lvl1pPr>
              <a:defRPr sz="4500" b="0" i="0">
                <a:solidFill>
                  <a:srgbClr val="095A82"/>
                </a:solidFill>
                <a:latin typeface="Arial Black"/>
                <a:cs typeface="Arial Black"/>
              </a:defRPr>
            </a:lvl1pPr>
          </a:lstStyle>
          <a:p>
            <a:endParaRPr/>
          </a:p>
        </p:txBody>
      </p:sp>
      <p:sp>
        <p:nvSpPr>
          <p:cNvPr id="3" name="Holder 3"/>
          <p:cNvSpPr>
            <a:spLocks noGrp="1"/>
          </p:cNvSpPr>
          <p:nvPr>
            <p:ph type="body" idx="1"/>
          </p:nvPr>
        </p:nvSpPr>
        <p:spPr>
          <a:xfrm>
            <a:off x="942035" y="1897329"/>
            <a:ext cx="15561310" cy="215444"/>
          </a:xfrm>
          <a:prstGeom prst="rect">
            <a:avLst/>
          </a:prstGeom>
        </p:spPr>
        <p:txBody>
          <a:bodyPr wrap="square" lIns="0" tIns="0" rIns="0" bIns="0">
            <a:spAutoFit/>
          </a:bodyPr>
          <a:lstStyle>
            <a:lvl1pPr>
              <a:defRPr sz="1400" b="0" i="0">
                <a:solidFill>
                  <a:srgbClr val="5F5F5F"/>
                </a:solidFill>
                <a:latin typeface="Calibri"/>
                <a:cs typeface="Calibri"/>
              </a:defRPr>
            </a:lvl1pPr>
          </a:lstStyle>
          <a:p>
            <a:endParaRPr/>
          </a:p>
        </p:txBody>
      </p:sp>
      <p:sp>
        <p:nvSpPr>
          <p:cNvPr id="4" name="Holder 4"/>
          <p:cNvSpPr>
            <a:spLocks noGrp="1"/>
          </p:cNvSpPr>
          <p:nvPr>
            <p:ph type="ftr" sz="quarter" idx="5"/>
          </p:nvPr>
        </p:nvSpPr>
        <p:spPr>
          <a:xfrm>
            <a:off x="12263628" y="9792969"/>
            <a:ext cx="5731508" cy="230832"/>
          </a:xfrm>
          <a:prstGeom prst="rect">
            <a:avLst/>
          </a:prstGeom>
        </p:spPr>
        <p:txBody>
          <a:bodyPr wrap="square" lIns="0" tIns="0" rIns="0" bIns="0">
            <a:spAutoFit/>
          </a:bodyPr>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5" name="Holder 5"/>
          <p:cNvSpPr>
            <a:spLocks noGrp="1"/>
          </p:cNvSpPr>
          <p:nvPr>
            <p:ph type="dt" sz="half" idx="6"/>
          </p:nvPr>
        </p:nvSpPr>
        <p:spPr>
          <a:xfrm>
            <a:off x="914400" y="9566911"/>
            <a:ext cx="420624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4/28/2019</a:t>
            </a:fld>
            <a:endParaRPr lang="en-US">
              <a:solidFill>
                <a:prstClr val="black">
                  <a:tint val="75000"/>
                </a:prstClr>
              </a:solidFill>
            </a:endParaRPr>
          </a:p>
        </p:txBody>
      </p:sp>
      <p:sp>
        <p:nvSpPr>
          <p:cNvPr id="6" name="Holder 6"/>
          <p:cNvSpPr>
            <a:spLocks noGrp="1"/>
          </p:cNvSpPr>
          <p:nvPr>
            <p:ph type="sldNum" sz="quarter" idx="7"/>
          </p:nvPr>
        </p:nvSpPr>
        <p:spPr>
          <a:xfrm>
            <a:off x="13167360" y="9566911"/>
            <a:ext cx="420624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072614512"/>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Lst>
  <p:txStyles>
    <p:titleStyle>
      <a:lvl1pPr>
        <a:defRPr>
          <a:latin typeface="+mj-lt"/>
          <a:ea typeface="+mj-ea"/>
          <a:cs typeface="+mj-cs"/>
        </a:defRPr>
      </a:lvl1pPr>
    </p:titleStyle>
    <p:body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bodyStyle>
    <p:other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615443" y="-339951"/>
            <a:ext cx="17057114" cy="692497"/>
          </a:xfrm>
          <a:prstGeom prst="rect">
            <a:avLst/>
          </a:prstGeom>
        </p:spPr>
        <p:txBody>
          <a:bodyPr wrap="square" lIns="0" tIns="0" rIns="0" bIns="0">
            <a:spAutoFit/>
          </a:bodyPr>
          <a:lstStyle>
            <a:lvl1pPr>
              <a:defRPr sz="4500" b="0" i="0">
                <a:solidFill>
                  <a:srgbClr val="095A82"/>
                </a:solidFill>
                <a:latin typeface="Arial Black"/>
                <a:cs typeface="Arial Black"/>
              </a:defRPr>
            </a:lvl1pPr>
          </a:lstStyle>
          <a:p>
            <a:endParaRPr/>
          </a:p>
        </p:txBody>
      </p:sp>
      <p:sp>
        <p:nvSpPr>
          <p:cNvPr id="3" name="Holder 3"/>
          <p:cNvSpPr>
            <a:spLocks noGrp="1"/>
          </p:cNvSpPr>
          <p:nvPr>
            <p:ph type="body" idx="1"/>
          </p:nvPr>
        </p:nvSpPr>
        <p:spPr>
          <a:xfrm>
            <a:off x="942035" y="1897329"/>
            <a:ext cx="15561310" cy="215444"/>
          </a:xfrm>
          <a:prstGeom prst="rect">
            <a:avLst/>
          </a:prstGeom>
        </p:spPr>
        <p:txBody>
          <a:bodyPr wrap="square" lIns="0" tIns="0" rIns="0" bIns="0">
            <a:spAutoFit/>
          </a:bodyPr>
          <a:lstStyle>
            <a:lvl1pPr>
              <a:defRPr sz="1400" b="0" i="0">
                <a:solidFill>
                  <a:srgbClr val="5F5F5F"/>
                </a:solidFill>
                <a:latin typeface="Calibri"/>
                <a:cs typeface="Calibri"/>
              </a:defRPr>
            </a:lvl1pPr>
          </a:lstStyle>
          <a:p>
            <a:endParaRPr/>
          </a:p>
        </p:txBody>
      </p:sp>
      <p:sp>
        <p:nvSpPr>
          <p:cNvPr id="4" name="Holder 4"/>
          <p:cNvSpPr>
            <a:spLocks noGrp="1"/>
          </p:cNvSpPr>
          <p:nvPr>
            <p:ph type="ftr" sz="quarter" idx="5"/>
          </p:nvPr>
        </p:nvSpPr>
        <p:spPr>
          <a:xfrm>
            <a:off x="12263628" y="9792969"/>
            <a:ext cx="5731508" cy="230832"/>
          </a:xfrm>
          <a:prstGeom prst="rect">
            <a:avLst/>
          </a:prstGeom>
        </p:spPr>
        <p:txBody>
          <a:bodyPr wrap="square" lIns="0" tIns="0" rIns="0" bIns="0">
            <a:spAutoFit/>
          </a:bodyPr>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5" name="Holder 5"/>
          <p:cNvSpPr>
            <a:spLocks noGrp="1"/>
          </p:cNvSpPr>
          <p:nvPr>
            <p:ph type="dt" sz="half" idx="6"/>
          </p:nvPr>
        </p:nvSpPr>
        <p:spPr>
          <a:xfrm>
            <a:off x="914400" y="9566911"/>
            <a:ext cx="420624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4/28/2019</a:t>
            </a:fld>
            <a:endParaRPr lang="en-US">
              <a:solidFill>
                <a:prstClr val="black">
                  <a:tint val="75000"/>
                </a:prstClr>
              </a:solidFill>
            </a:endParaRPr>
          </a:p>
        </p:txBody>
      </p:sp>
      <p:sp>
        <p:nvSpPr>
          <p:cNvPr id="6" name="Holder 6"/>
          <p:cNvSpPr>
            <a:spLocks noGrp="1"/>
          </p:cNvSpPr>
          <p:nvPr>
            <p:ph type="sldNum" sz="quarter" idx="7"/>
          </p:nvPr>
        </p:nvSpPr>
        <p:spPr>
          <a:xfrm>
            <a:off x="13167360" y="9566911"/>
            <a:ext cx="420624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785756784"/>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Lst>
  <p:txStyles>
    <p:titleStyle>
      <a:lvl1pPr>
        <a:defRPr>
          <a:latin typeface="+mj-lt"/>
          <a:ea typeface="+mj-ea"/>
          <a:cs typeface="+mj-cs"/>
        </a:defRPr>
      </a:lvl1pPr>
    </p:titleStyle>
    <p:body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bodyStyle>
    <p:other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615443" y="-339951"/>
            <a:ext cx="17057114" cy="692497"/>
          </a:xfrm>
          <a:prstGeom prst="rect">
            <a:avLst/>
          </a:prstGeom>
        </p:spPr>
        <p:txBody>
          <a:bodyPr wrap="square" lIns="0" tIns="0" rIns="0" bIns="0">
            <a:spAutoFit/>
          </a:bodyPr>
          <a:lstStyle>
            <a:lvl1pPr>
              <a:defRPr sz="4500" b="0" i="0">
                <a:solidFill>
                  <a:srgbClr val="095A82"/>
                </a:solidFill>
                <a:latin typeface="Arial Black"/>
                <a:cs typeface="Arial Black"/>
              </a:defRPr>
            </a:lvl1pPr>
          </a:lstStyle>
          <a:p>
            <a:endParaRPr/>
          </a:p>
        </p:txBody>
      </p:sp>
      <p:sp>
        <p:nvSpPr>
          <p:cNvPr id="3" name="Holder 3"/>
          <p:cNvSpPr>
            <a:spLocks noGrp="1"/>
          </p:cNvSpPr>
          <p:nvPr>
            <p:ph type="body" idx="1"/>
          </p:nvPr>
        </p:nvSpPr>
        <p:spPr>
          <a:xfrm>
            <a:off x="942035" y="1897329"/>
            <a:ext cx="15561310" cy="215444"/>
          </a:xfrm>
          <a:prstGeom prst="rect">
            <a:avLst/>
          </a:prstGeom>
        </p:spPr>
        <p:txBody>
          <a:bodyPr wrap="square" lIns="0" tIns="0" rIns="0" bIns="0">
            <a:spAutoFit/>
          </a:bodyPr>
          <a:lstStyle>
            <a:lvl1pPr>
              <a:defRPr sz="1400" b="0" i="0">
                <a:solidFill>
                  <a:srgbClr val="5F5F5F"/>
                </a:solidFill>
                <a:latin typeface="Calibri"/>
                <a:cs typeface="Calibri"/>
              </a:defRPr>
            </a:lvl1pPr>
          </a:lstStyle>
          <a:p>
            <a:endParaRPr/>
          </a:p>
        </p:txBody>
      </p:sp>
      <p:sp>
        <p:nvSpPr>
          <p:cNvPr id="4" name="Holder 4"/>
          <p:cNvSpPr>
            <a:spLocks noGrp="1"/>
          </p:cNvSpPr>
          <p:nvPr>
            <p:ph type="ftr" sz="quarter" idx="5"/>
          </p:nvPr>
        </p:nvSpPr>
        <p:spPr>
          <a:xfrm>
            <a:off x="12263628" y="9792969"/>
            <a:ext cx="5731508" cy="230832"/>
          </a:xfrm>
          <a:prstGeom prst="rect">
            <a:avLst/>
          </a:prstGeom>
        </p:spPr>
        <p:txBody>
          <a:bodyPr wrap="square" lIns="0" tIns="0" rIns="0" bIns="0">
            <a:spAutoFit/>
          </a:bodyPr>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5" name="Holder 5"/>
          <p:cNvSpPr>
            <a:spLocks noGrp="1"/>
          </p:cNvSpPr>
          <p:nvPr>
            <p:ph type="dt" sz="half" idx="6"/>
          </p:nvPr>
        </p:nvSpPr>
        <p:spPr>
          <a:xfrm>
            <a:off x="914400" y="9566911"/>
            <a:ext cx="420624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4/28/2019</a:t>
            </a:fld>
            <a:endParaRPr lang="en-US">
              <a:solidFill>
                <a:prstClr val="black">
                  <a:tint val="75000"/>
                </a:prstClr>
              </a:solidFill>
            </a:endParaRPr>
          </a:p>
        </p:txBody>
      </p:sp>
      <p:sp>
        <p:nvSpPr>
          <p:cNvPr id="6" name="Holder 6"/>
          <p:cNvSpPr>
            <a:spLocks noGrp="1"/>
          </p:cNvSpPr>
          <p:nvPr>
            <p:ph type="sldNum" sz="quarter" idx="7"/>
          </p:nvPr>
        </p:nvSpPr>
        <p:spPr>
          <a:xfrm>
            <a:off x="13167360" y="9566911"/>
            <a:ext cx="420624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584342453"/>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Lst>
  <p:txStyles>
    <p:titleStyle>
      <a:lvl1pPr>
        <a:defRPr>
          <a:latin typeface="+mj-lt"/>
          <a:ea typeface="+mj-ea"/>
          <a:cs typeface="+mj-cs"/>
        </a:defRPr>
      </a:lvl1pPr>
    </p:titleStyle>
    <p:body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bodyStyle>
    <p:other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20" name="bk object 20"/>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smtClean="0">
              <a:solidFill>
                <a:prstClr val="black"/>
              </a:solidFill>
            </a:endParaRPr>
          </a:p>
        </p:txBody>
      </p:sp>
      <p:sp>
        <p:nvSpPr>
          <p:cNvPr id="21" name="bk object 21"/>
          <p:cNvSpPr/>
          <p:nvPr/>
        </p:nvSpPr>
        <p:spPr>
          <a:xfrm>
            <a:off x="1057654" y="9451854"/>
            <a:ext cx="2276856" cy="835144"/>
          </a:xfrm>
          <a:prstGeom prst="rect">
            <a:avLst/>
          </a:prstGeom>
          <a:blipFill>
            <a:blip r:embed="rId7" cstate="print"/>
            <a:stretch>
              <a:fillRect/>
            </a:stretch>
          </a:blip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5362195" y="4472839"/>
            <a:ext cx="7563610" cy="553998"/>
          </a:xfrm>
          <a:prstGeom prst="rect">
            <a:avLst/>
          </a:prstGeom>
        </p:spPr>
        <p:txBody>
          <a:bodyPr wrap="square" lIns="0" tIns="0" rIns="0" bIns="0">
            <a:spAutoFit/>
          </a:bodyPr>
          <a:lstStyle>
            <a:lvl1pPr>
              <a:defRPr sz="3600" b="1" i="0">
                <a:solidFill>
                  <a:srgbClr val="5F5F5F"/>
                </a:solidFill>
                <a:latin typeface="Calibri"/>
                <a:cs typeface="Calibri"/>
              </a:defRPr>
            </a:lvl1pPr>
          </a:lstStyle>
          <a:p>
            <a:endParaRPr/>
          </a:p>
        </p:txBody>
      </p:sp>
      <p:sp>
        <p:nvSpPr>
          <p:cNvPr id="3" name="Holder 3"/>
          <p:cNvSpPr>
            <a:spLocks noGrp="1"/>
          </p:cNvSpPr>
          <p:nvPr>
            <p:ph type="body" idx="1"/>
          </p:nvPr>
        </p:nvSpPr>
        <p:spPr>
          <a:xfrm>
            <a:off x="2689099" y="2033269"/>
            <a:ext cx="12909802"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12263628" y="9793579"/>
            <a:ext cx="5720080" cy="230832"/>
          </a:xfrm>
          <a:prstGeom prst="rect">
            <a:avLst/>
          </a:prstGeom>
        </p:spPr>
        <p:txBody>
          <a:bodyPr wrap="square" lIns="0" tIns="0" rIns="0" bIns="0">
            <a:spAutoFit/>
          </a:bodyPr>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100" smtClean="0"/>
              <a:t> </a:t>
            </a:r>
            <a:r>
              <a:rPr lang="en-IN" spc="10" smtClean="0"/>
              <a:t>reserved.</a:t>
            </a:r>
            <a:endParaRPr lang="en-IN" spc="10" dirty="0"/>
          </a:p>
        </p:txBody>
      </p:sp>
      <p:sp>
        <p:nvSpPr>
          <p:cNvPr id="5" name="Holder 5"/>
          <p:cNvSpPr>
            <a:spLocks noGrp="1"/>
          </p:cNvSpPr>
          <p:nvPr>
            <p:ph type="dt" sz="half" idx="6"/>
          </p:nvPr>
        </p:nvSpPr>
        <p:spPr>
          <a:xfrm>
            <a:off x="914400" y="9566911"/>
            <a:ext cx="420624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4/28/2019</a:t>
            </a:fld>
            <a:endParaRPr lang="en-US">
              <a:solidFill>
                <a:prstClr val="black">
                  <a:tint val="75000"/>
                </a:prstClr>
              </a:solidFill>
            </a:endParaRPr>
          </a:p>
        </p:txBody>
      </p:sp>
      <p:sp>
        <p:nvSpPr>
          <p:cNvPr id="6" name="Holder 6"/>
          <p:cNvSpPr>
            <a:spLocks noGrp="1"/>
          </p:cNvSpPr>
          <p:nvPr>
            <p:ph type="sldNum" sz="quarter" idx="7"/>
          </p:nvPr>
        </p:nvSpPr>
        <p:spPr>
          <a:xfrm>
            <a:off x="13167360" y="9566911"/>
            <a:ext cx="420624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089069792"/>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Lst>
  <p:txStyles>
    <p:titleStyle>
      <a:lvl1pPr>
        <a:defRPr>
          <a:latin typeface="+mj-lt"/>
          <a:ea typeface="+mj-ea"/>
          <a:cs typeface="+mj-cs"/>
        </a:defRPr>
      </a:lvl1pPr>
    </p:titleStyle>
    <p:body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bodyStyle>
    <p:other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20" name="bk object 20"/>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2" name="Holder 2"/>
          <p:cNvSpPr>
            <a:spLocks noGrp="1"/>
          </p:cNvSpPr>
          <p:nvPr>
            <p:ph type="title"/>
          </p:nvPr>
        </p:nvSpPr>
        <p:spPr>
          <a:xfrm>
            <a:off x="3982972" y="4580027"/>
            <a:ext cx="10322052" cy="553998"/>
          </a:xfrm>
          <a:prstGeom prst="rect">
            <a:avLst/>
          </a:prstGeom>
        </p:spPr>
        <p:txBody>
          <a:bodyPr wrap="square" lIns="0" tIns="0" rIns="0" bIns="0">
            <a:spAutoFit/>
          </a:bodyPr>
          <a:lstStyle>
            <a:lvl1pPr>
              <a:defRPr sz="3600" b="1" i="0">
                <a:solidFill>
                  <a:srgbClr val="5F5F5F"/>
                </a:solidFill>
                <a:latin typeface="Calibri"/>
                <a:cs typeface="Calibri"/>
              </a:defRPr>
            </a:lvl1pPr>
          </a:lstStyle>
          <a:p>
            <a:endParaRPr/>
          </a:p>
        </p:txBody>
      </p:sp>
      <p:sp>
        <p:nvSpPr>
          <p:cNvPr id="3" name="Holder 3"/>
          <p:cNvSpPr>
            <a:spLocks noGrp="1"/>
          </p:cNvSpPr>
          <p:nvPr>
            <p:ph type="body" idx="1"/>
          </p:nvPr>
        </p:nvSpPr>
        <p:spPr>
          <a:xfrm>
            <a:off x="2245360" y="2003299"/>
            <a:ext cx="13614400" cy="215444"/>
          </a:xfrm>
          <a:prstGeom prst="rect">
            <a:avLst/>
          </a:prstGeom>
        </p:spPr>
        <p:txBody>
          <a:bodyPr wrap="square" lIns="0" tIns="0" rIns="0" bIns="0">
            <a:spAutoFit/>
          </a:bodyPr>
          <a:lstStyle>
            <a:lvl1pPr>
              <a:defRPr sz="1400" b="0" i="0">
                <a:solidFill>
                  <a:srgbClr val="5F5F5F"/>
                </a:solidFill>
                <a:latin typeface="Calibri"/>
                <a:cs typeface="Calibri"/>
              </a:defRPr>
            </a:lvl1pPr>
          </a:lstStyle>
          <a:p>
            <a:endParaRPr/>
          </a:p>
        </p:txBody>
      </p:sp>
      <p:sp>
        <p:nvSpPr>
          <p:cNvPr id="4" name="Holder 4"/>
          <p:cNvSpPr>
            <a:spLocks noGrp="1"/>
          </p:cNvSpPr>
          <p:nvPr>
            <p:ph type="ftr" sz="quarter" idx="5"/>
          </p:nvPr>
        </p:nvSpPr>
        <p:spPr>
          <a:xfrm>
            <a:off x="12263629" y="9791903"/>
            <a:ext cx="5721350" cy="230832"/>
          </a:xfrm>
          <a:prstGeom prst="rect">
            <a:avLst/>
          </a:prstGeom>
        </p:spPr>
        <p:txBody>
          <a:bodyPr wrap="square" lIns="0" tIns="0" rIns="0" bIns="0">
            <a:spAutoFit/>
          </a:bodyPr>
          <a:lstStyle>
            <a:lvl1pPr>
              <a:defRPr sz="1600" b="0" i="0">
                <a:solidFill>
                  <a:srgbClr val="9F9F9F"/>
                </a:solidFill>
                <a:latin typeface="Calibri"/>
                <a:cs typeface="Calibri"/>
              </a:defRPr>
            </a:lvl1pPr>
          </a:lstStyle>
          <a:p>
            <a:pPr marL="25400">
              <a:lnSpc>
                <a:spcPts val="1770"/>
              </a:lnSpc>
            </a:pPr>
            <a:r>
              <a:rPr lang="en-IN" spc="10" smtClean="0"/>
              <a:t>Copyright </a:t>
            </a:r>
            <a:r>
              <a:rPr lang="en-IN" spc="50" smtClean="0"/>
              <a:t>© </a:t>
            </a:r>
            <a:r>
              <a:rPr lang="en-IN" spc="20" smtClean="0"/>
              <a:t>2018, </a:t>
            </a:r>
            <a:r>
              <a:rPr lang="en-IN" spc="10" smtClean="0"/>
              <a:t>edureka </a:t>
            </a:r>
            <a:r>
              <a:rPr lang="en-IN" spc="20" smtClean="0"/>
              <a:t>and/or </a:t>
            </a:r>
            <a:r>
              <a:rPr lang="en-IN" spc="10" smtClean="0"/>
              <a:t>its affiliates. </a:t>
            </a:r>
            <a:r>
              <a:rPr lang="en-IN" spc="20" smtClean="0"/>
              <a:t>All </a:t>
            </a:r>
            <a:r>
              <a:rPr lang="en-IN" spc="10" smtClean="0"/>
              <a:t>rights reserved.</a:t>
            </a:r>
            <a:endParaRPr lang="en-IN" spc="10" dirty="0"/>
          </a:p>
        </p:txBody>
      </p:sp>
      <p:sp>
        <p:nvSpPr>
          <p:cNvPr id="5" name="Holder 5"/>
          <p:cNvSpPr>
            <a:spLocks noGrp="1"/>
          </p:cNvSpPr>
          <p:nvPr>
            <p:ph type="dt" sz="half" idx="6"/>
          </p:nvPr>
        </p:nvSpPr>
        <p:spPr>
          <a:xfrm>
            <a:off x="914400" y="9566911"/>
            <a:ext cx="420624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4/28/2019</a:t>
            </a:fld>
            <a:endParaRPr lang="en-US">
              <a:solidFill>
                <a:prstClr val="black">
                  <a:tint val="75000"/>
                </a:prstClr>
              </a:solidFill>
            </a:endParaRPr>
          </a:p>
        </p:txBody>
      </p:sp>
      <p:sp>
        <p:nvSpPr>
          <p:cNvPr id="6" name="Holder 6"/>
          <p:cNvSpPr>
            <a:spLocks noGrp="1"/>
          </p:cNvSpPr>
          <p:nvPr>
            <p:ph type="sldNum" sz="quarter" idx="7"/>
          </p:nvPr>
        </p:nvSpPr>
        <p:spPr>
          <a:xfrm>
            <a:off x="13167360" y="9566911"/>
            <a:ext cx="420624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210489588"/>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Lst>
  <p:txStyles>
    <p:titleStyle>
      <a:lvl1pPr>
        <a:defRPr>
          <a:latin typeface="+mj-lt"/>
          <a:ea typeface="+mj-ea"/>
          <a:cs typeface="+mj-cs"/>
        </a:defRPr>
      </a:lvl1pPr>
    </p:titleStyle>
    <p:body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bodyStyle>
    <p:other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80AB77DC-3CB5-4153-B201-7E308B56A988}"/>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62B964A8-3CC6-47D8-9BD3-AAB27447E051}"/>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CE0DC69B-B29A-4EB1-AA79-FD24961C16AB}"/>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7C462C53-F186-42F2-BBF3-249487AD61B3}" type="datetimeFigureOut">
              <a:rPr lang="en-US" smtClean="0"/>
              <a:t>4/28/2019</a:t>
            </a:fld>
            <a:endParaRPr lang="en-US"/>
          </a:p>
        </p:txBody>
      </p:sp>
      <p:sp>
        <p:nvSpPr>
          <p:cNvPr id="5" name="Footer Placeholder 4">
            <a:extLst>
              <a:ext uri="{FF2B5EF4-FFF2-40B4-BE49-F238E27FC236}">
                <a16:creationId xmlns="" xmlns:a16="http://schemas.microsoft.com/office/drawing/2014/main" id="{AF79B8DB-A1D8-4EFB-9F93-D4C48C861175}"/>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7A96E013-AC8D-42E6-94E6-A55396984934}"/>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5CD9CE2A-4182-4EBF-8AD5-701BA0DCADB1}" type="slidenum">
              <a:rPr lang="en-US" smtClean="0"/>
              <a:t>‹#›</a:t>
            </a:fld>
            <a:endParaRPr lang="en-US"/>
          </a:p>
        </p:txBody>
      </p:sp>
    </p:spTree>
    <p:extLst>
      <p:ext uri="{BB962C8B-B14F-4D97-AF65-F5344CB8AC3E}">
        <p14:creationId xmlns:p14="http://schemas.microsoft.com/office/powerpoint/2010/main" val="245924313"/>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8411"/>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2E3"/>
          </a:solidFill>
        </p:spPr>
        <p:txBody>
          <a:bodyPr wrap="square" lIns="0" tIns="0" rIns="0" bIns="0" rtlCol="0"/>
          <a:lstStyle/>
          <a:p>
            <a:endParaRPr>
              <a:solidFill>
                <a:prstClr val="black"/>
              </a:solidFill>
            </a:endParaRPr>
          </a:p>
        </p:txBody>
      </p:sp>
      <p:sp>
        <p:nvSpPr>
          <p:cNvPr id="17" name="bk object 17"/>
          <p:cNvSpPr/>
          <p:nvPr/>
        </p:nvSpPr>
        <p:spPr>
          <a:xfrm>
            <a:off x="0" y="248411"/>
            <a:ext cx="292735" cy="9352915"/>
          </a:xfrm>
          <a:custGeom>
            <a:avLst/>
            <a:gdLst/>
            <a:ahLst/>
            <a:cxnLst/>
            <a:rect l="l" t="t" r="r" b="b"/>
            <a:pathLst>
              <a:path w="292735" h="9352915">
                <a:moveTo>
                  <a:pt x="0" y="9352787"/>
                </a:moveTo>
                <a:lnTo>
                  <a:pt x="292608" y="9352787"/>
                </a:lnTo>
                <a:lnTo>
                  <a:pt x="292608" y="0"/>
                </a:lnTo>
                <a:lnTo>
                  <a:pt x="0" y="0"/>
                </a:lnTo>
                <a:lnTo>
                  <a:pt x="0" y="9352787"/>
                </a:lnTo>
                <a:close/>
              </a:path>
            </a:pathLst>
          </a:custGeom>
          <a:solidFill>
            <a:srgbClr val="DCE2E3"/>
          </a:solidFill>
        </p:spPr>
        <p:txBody>
          <a:bodyPr wrap="square" lIns="0" tIns="0" rIns="0" bIns="0" rtlCol="0"/>
          <a:lstStyle/>
          <a:p>
            <a:endParaRPr>
              <a:solidFill>
                <a:prstClr val="black"/>
              </a:solidFill>
            </a:endParaRPr>
          </a:p>
        </p:txBody>
      </p:sp>
      <p:sp>
        <p:nvSpPr>
          <p:cNvPr id="18" name="bk object 18"/>
          <p:cNvSpPr/>
          <p:nvPr/>
        </p:nvSpPr>
        <p:spPr>
          <a:xfrm>
            <a:off x="3336035" y="9601199"/>
            <a:ext cx="14952344" cy="685800"/>
          </a:xfrm>
          <a:custGeom>
            <a:avLst/>
            <a:gdLst/>
            <a:ahLst/>
            <a:cxnLst/>
            <a:rect l="l" t="t" r="r" b="b"/>
            <a:pathLst>
              <a:path w="14952344" h="685800">
                <a:moveTo>
                  <a:pt x="0" y="685800"/>
                </a:moveTo>
                <a:lnTo>
                  <a:pt x="14951964" y="685800"/>
                </a:lnTo>
                <a:lnTo>
                  <a:pt x="14951964" y="0"/>
                </a:lnTo>
                <a:lnTo>
                  <a:pt x="0" y="0"/>
                </a:lnTo>
                <a:lnTo>
                  <a:pt x="0" y="685800"/>
                </a:lnTo>
                <a:close/>
              </a:path>
            </a:pathLst>
          </a:custGeom>
          <a:solidFill>
            <a:srgbClr val="DCE2E3"/>
          </a:solidFill>
        </p:spPr>
        <p:txBody>
          <a:bodyPr wrap="square" lIns="0" tIns="0" rIns="0" bIns="0" rtlCol="0"/>
          <a:lstStyle/>
          <a:p>
            <a:endParaRPr>
              <a:solidFill>
                <a:prstClr val="black"/>
              </a:solidFill>
            </a:endParaRPr>
          </a:p>
        </p:txBody>
      </p:sp>
      <p:sp>
        <p:nvSpPr>
          <p:cNvPr id="19" name="bk object 19"/>
          <p:cNvSpPr/>
          <p:nvPr/>
        </p:nvSpPr>
        <p:spPr>
          <a:xfrm>
            <a:off x="0" y="9601199"/>
            <a:ext cx="1061085" cy="685800"/>
          </a:xfrm>
          <a:custGeom>
            <a:avLst/>
            <a:gdLst/>
            <a:ahLst/>
            <a:cxnLst/>
            <a:rect l="l" t="t" r="r" b="b"/>
            <a:pathLst>
              <a:path w="1061085" h="685800">
                <a:moveTo>
                  <a:pt x="0" y="685800"/>
                </a:moveTo>
                <a:lnTo>
                  <a:pt x="1060704" y="685800"/>
                </a:lnTo>
                <a:lnTo>
                  <a:pt x="1060704" y="0"/>
                </a:lnTo>
                <a:lnTo>
                  <a:pt x="0" y="0"/>
                </a:lnTo>
                <a:lnTo>
                  <a:pt x="0" y="685800"/>
                </a:lnTo>
                <a:close/>
              </a:path>
            </a:pathLst>
          </a:custGeom>
          <a:solidFill>
            <a:srgbClr val="DCE2E3"/>
          </a:solidFill>
        </p:spPr>
        <p:txBody>
          <a:bodyPr wrap="square" lIns="0" tIns="0" rIns="0" bIns="0" rtlCol="0"/>
          <a:lstStyle/>
          <a:p>
            <a:endParaRPr>
              <a:solidFill>
                <a:prstClr val="black"/>
              </a:solidFill>
            </a:endParaRPr>
          </a:p>
        </p:txBody>
      </p:sp>
      <p:sp>
        <p:nvSpPr>
          <p:cNvPr id="20" name="bk object 20"/>
          <p:cNvSpPr/>
          <p:nvPr/>
        </p:nvSpPr>
        <p:spPr>
          <a:xfrm>
            <a:off x="0" y="0"/>
            <a:ext cx="18288000" cy="248920"/>
          </a:xfrm>
          <a:custGeom>
            <a:avLst/>
            <a:gdLst/>
            <a:ahLst/>
            <a:cxnLst/>
            <a:rect l="l" t="t" r="r" b="b"/>
            <a:pathLst>
              <a:path w="18288000" h="248920">
                <a:moveTo>
                  <a:pt x="0" y="248411"/>
                </a:moveTo>
                <a:lnTo>
                  <a:pt x="18288000" y="248411"/>
                </a:lnTo>
                <a:lnTo>
                  <a:pt x="18288000" y="0"/>
                </a:lnTo>
                <a:lnTo>
                  <a:pt x="0" y="0"/>
                </a:lnTo>
                <a:lnTo>
                  <a:pt x="0" y="248411"/>
                </a:lnTo>
                <a:close/>
              </a:path>
            </a:pathLst>
          </a:custGeom>
          <a:solidFill>
            <a:srgbClr val="DCE2E3"/>
          </a:solidFill>
        </p:spPr>
        <p:txBody>
          <a:bodyPr wrap="square" lIns="0" tIns="0" rIns="0" bIns="0" rtlCol="0"/>
          <a:lstStyle/>
          <a:p>
            <a:endParaRPr>
              <a:solidFill>
                <a:prstClr val="black"/>
              </a:solidFill>
            </a:endParaRPr>
          </a:p>
        </p:txBody>
      </p:sp>
      <p:sp>
        <p:nvSpPr>
          <p:cNvPr id="2" name="Holder 2"/>
          <p:cNvSpPr>
            <a:spLocks noGrp="1"/>
          </p:cNvSpPr>
          <p:nvPr>
            <p:ph type="title"/>
          </p:nvPr>
        </p:nvSpPr>
        <p:spPr>
          <a:xfrm>
            <a:off x="4963667" y="4609846"/>
            <a:ext cx="8360664" cy="1122679"/>
          </a:xfrm>
          <a:prstGeom prst="rect">
            <a:avLst/>
          </a:prstGeom>
        </p:spPr>
        <p:txBody>
          <a:bodyPr wrap="square" lIns="0" tIns="0" rIns="0" bIns="0">
            <a:spAutoFit/>
          </a:bodyPr>
          <a:lstStyle>
            <a:lvl1pPr>
              <a:defRPr sz="7200" b="1" i="0">
                <a:solidFill>
                  <a:srgbClr val="5F5F5F"/>
                </a:solidFill>
                <a:latin typeface="Calibri"/>
                <a:cs typeface="Calibri"/>
              </a:defRPr>
            </a:lvl1pPr>
          </a:lstStyle>
          <a:p>
            <a:endParaRPr/>
          </a:p>
        </p:txBody>
      </p:sp>
      <p:sp>
        <p:nvSpPr>
          <p:cNvPr id="3" name="Holder 3"/>
          <p:cNvSpPr>
            <a:spLocks noGrp="1"/>
          </p:cNvSpPr>
          <p:nvPr>
            <p:ph type="body" idx="1"/>
          </p:nvPr>
        </p:nvSpPr>
        <p:spPr>
          <a:xfrm>
            <a:off x="3284220" y="4336237"/>
            <a:ext cx="11719559" cy="4326255"/>
          </a:xfrm>
          <a:prstGeom prst="rect">
            <a:avLst/>
          </a:prstGeom>
        </p:spPr>
        <p:txBody>
          <a:bodyPr wrap="square" lIns="0" tIns="0" rIns="0" bIns="0">
            <a:spAutoFit/>
          </a:bodyPr>
          <a:lstStyle>
            <a:lvl1pPr>
              <a:defRPr sz="2800" b="0" i="0">
                <a:solidFill>
                  <a:srgbClr val="5F5F5F"/>
                </a:solidFill>
                <a:latin typeface="Calibri"/>
                <a:cs typeface="Calibri"/>
              </a:defRPr>
            </a:lvl1pPr>
          </a:lstStyle>
          <a:p>
            <a:endParaRPr/>
          </a:p>
        </p:txBody>
      </p:sp>
      <p:sp>
        <p:nvSpPr>
          <p:cNvPr id="4" name="Holder 4"/>
          <p:cNvSpPr>
            <a:spLocks noGrp="1"/>
          </p:cNvSpPr>
          <p:nvPr>
            <p:ph type="ftr" sz="quarter" idx="5"/>
          </p:nvPr>
        </p:nvSpPr>
        <p:spPr>
          <a:xfrm>
            <a:off x="12304268" y="9805669"/>
            <a:ext cx="5666105" cy="236220"/>
          </a:xfrm>
          <a:prstGeom prst="rect">
            <a:avLst/>
          </a:prstGeom>
        </p:spPr>
        <p:txBody>
          <a:bodyPr wrap="square" lIns="0" tIns="0" rIns="0" bIns="0">
            <a:spAutoFit/>
          </a:bodyPr>
          <a:lstStyle>
            <a:lvl1pPr>
              <a:defRPr sz="1650" b="0" i="0">
                <a:solidFill>
                  <a:srgbClr val="9F9F9F"/>
                </a:solidFill>
                <a:latin typeface="Calibri"/>
                <a:cs typeface="Calibri"/>
              </a:defRPr>
            </a:lvl1pPr>
          </a:lstStyle>
          <a:p>
            <a:pPr marL="12700">
              <a:lnSpc>
                <a:spcPts val="1670"/>
              </a:lnSpc>
            </a:pPr>
            <a:r>
              <a:rPr spc="-5" dirty="0"/>
              <a:t>Copyright </a:t>
            </a:r>
            <a:r>
              <a:rPr spc="5" dirty="0"/>
              <a:t>© </a:t>
            </a:r>
            <a:r>
              <a:rPr dirty="0"/>
              <a:t>2018, </a:t>
            </a:r>
            <a:r>
              <a:rPr spc="-5" dirty="0"/>
              <a:t>edureka and/or </a:t>
            </a:r>
            <a:r>
              <a:rPr dirty="0"/>
              <a:t>its </a:t>
            </a:r>
            <a:r>
              <a:rPr spc="-10" dirty="0"/>
              <a:t>affiliates. </a:t>
            </a:r>
            <a:r>
              <a:rPr spc="-5" dirty="0"/>
              <a:t>All </a:t>
            </a:r>
            <a:r>
              <a:rPr dirty="0"/>
              <a:t>rights</a:t>
            </a:r>
            <a:r>
              <a:rPr spc="-150" dirty="0"/>
              <a:t> </a:t>
            </a:r>
            <a:r>
              <a:rPr spc="-5" dirty="0"/>
              <a:t>reserved.</a:t>
            </a: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4/28/2019</a:t>
            </a:fld>
            <a:endParaRPr lang="en-US">
              <a:solidFill>
                <a:prstClr val="black">
                  <a:tint val="75000"/>
                </a:prstClr>
              </a:solidFill>
            </a:endParaRPr>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89391542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20" name="bk object 20"/>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4854446" y="4581397"/>
            <a:ext cx="8579104" cy="553998"/>
          </a:xfrm>
          <a:prstGeom prst="rect">
            <a:avLst/>
          </a:prstGeom>
        </p:spPr>
        <p:txBody>
          <a:bodyPr wrap="square" lIns="0" tIns="0" rIns="0" bIns="0">
            <a:spAutoFit/>
          </a:bodyPr>
          <a:lstStyle>
            <a:lvl1pPr>
              <a:defRPr sz="3600" b="1" i="0">
                <a:solidFill>
                  <a:srgbClr val="5F5F5F"/>
                </a:solidFill>
                <a:latin typeface="Calibri"/>
                <a:cs typeface="Calibri"/>
              </a:defRPr>
            </a:lvl1pPr>
          </a:lstStyle>
          <a:p>
            <a:endParaRPr/>
          </a:p>
        </p:txBody>
      </p:sp>
      <p:sp>
        <p:nvSpPr>
          <p:cNvPr id="3" name="Holder 3"/>
          <p:cNvSpPr>
            <a:spLocks noGrp="1"/>
          </p:cNvSpPr>
          <p:nvPr>
            <p:ph type="body" idx="1"/>
          </p:nvPr>
        </p:nvSpPr>
        <p:spPr>
          <a:xfrm>
            <a:off x="913383" y="2547619"/>
            <a:ext cx="12402818" cy="215444"/>
          </a:xfrm>
          <a:prstGeom prst="rect">
            <a:avLst/>
          </a:prstGeom>
        </p:spPr>
        <p:txBody>
          <a:bodyPr wrap="square" lIns="0" tIns="0" rIns="0" bIns="0">
            <a:spAutoFit/>
          </a:bodyPr>
          <a:lstStyle>
            <a:lvl1pPr>
              <a:defRPr sz="1400" b="0" i="0">
                <a:solidFill>
                  <a:srgbClr val="5F5F5F"/>
                </a:solidFill>
                <a:latin typeface="Calibri"/>
                <a:cs typeface="Calibri"/>
              </a:defRPr>
            </a:lvl1pPr>
          </a:lstStyle>
          <a:p>
            <a:endParaRPr/>
          </a:p>
        </p:txBody>
      </p:sp>
      <p:sp>
        <p:nvSpPr>
          <p:cNvPr id="4" name="Holder 4"/>
          <p:cNvSpPr>
            <a:spLocks noGrp="1"/>
          </p:cNvSpPr>
          <p:nvPr>
            <p:ph type="ftr" sz="quarter" idx="5"/>
          </p:nvPr>
        </p:nvSpPr>
        <p:spPr>
          <a:xfrm>
            <a:off x="12340335" y="9795409"/>
            <a:ext cx="5739130" cy="230832"/>
          </a:xfrm>
          <a:prstGeom prst="rect">
            <a:avLst/>
          </a:prstGeom>
        </p:spPr>
        <p:txBody>
          <a:bodyPr wrap="square" lIns="0" tIns="0" rIns="0" bIns="0">
            <a:spAutoFit/>
          </a:bodyPr>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a:t>
            </a:r>
            <a:r>
              <a:rPr lang="en-IN" spc="10" smtClean="0"/>
              <a:t>edureka </a:t>
            </a:r>
            <a:r>
              <a:rPr lang="en-IN" spc="20" smtClean="0"/>
              <a:t>and/or </a:t>
            </a:r>
            <a:r>
              <a:rPr lang="en-IN" spc="10" smtClean="0"/>
              <a:t>its affiliates. All rights</a:t>
            </a:r>
            <a:r>
              <a:rPr lang="en-IN" spc="240" smtClean="0"/>
              <a:t> </a:t>
            </a:r>
            <a:r>
              <a:rPr lang="en-IN" spc="10" smtClean="0"/>
              <a:t>reserved.</a:t>
            </a:r>
            <a:endParaRPr lang="en-IN" spc="10" dirty="0"/>
          </a:p>
        </p:txBody>
      </p:sp>
      <p:sp>
        <p:nvSpPr>
          <p:cNvPr id="5" name="Holder 5"/>
          <p:cNvSpPr>
            <a:spLocks noGrp="1"/>
          </p:cNvSpPr>
          <p:nvPr>
            <p:ph type="dt" sz="half" idx="6"/>
          </p:nvPr>
        </p:nvSpPr>
        <p:spPr>
          <a:xfrm>
            <a:off x="914400" y="9566911"/>
            <a:ext cx="420624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4/28/2019</a:t>
            </a:fld>
            <a:endParaRPr lang="en-US">
              <a:solidFill>
                <a:prstClr val="black">
                  <a:tint val="75000"/>
                </a:prstClr>
              </a:solidFill>
            </a:endParaRPr>
          </a:p>
        </p:txBody>
      </p:sp>
      <p:sp>
        <p:nvSpPr>
          <p:cNvPr id="6" name="Holder 6"/>
          <p:cNvSpPr>
            <a:spLocks noGrp="1"/>
          </p:cNvSpPr>
          <p:nvPr>
            <p:ph type="sldNum" sz="quarter" idx="7"/>
          </p:nvPr>
        </p:nvSpPr>
        <p:spPr>
          <a:xfrm>
            <a:off x="13167360" y="9566911"/>
            <a:ext cx="420624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73094699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Lst>
  <p:txStyles>
    <p:titleStyle>
      <a:lvl1pPr>
        <a:defRPr>
          <a:latin typeface="+mj-lt"/>
          <a:ea typeface="+mj-ea"/>
          <a:cs typeface="+mj-cs"/>
        </a:defRPr>
      </a:lvl1pPr>
    </p:titleStyle>
    <p:body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bodyStyle>
    <p:other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411957"/>
            <a:ext cx="16459200" cy="1714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914400" y="2400301"/>
            <a:ext cx="16459200" cy="678894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914400" y="9534526"/>
            <a:ext cx="42672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1D8BD707-D9CF-40AE-B4C6-C98DA3205C09}" type="datetimeFigureOut">
              <a:rPr lang="en-US" smtClean="0">
                <a:solidFill>
                  <a:prstClr val="black">
                    <a:tint val="75000"/>
                  </a:prstClr>
                </a:solidFill>
              </a:rPr>
              <a:pPr/>
              <a:t>4/28/2019</a:t>
            </a:fld>
            <a:endParaRPr lang="en-US">
              <a:solidFill>
                <a:prstClr val="black">
                  <a:tint val="75000"/>
                </a:prstClr>
              </a:solidFill>
            </a:endParaRPr>
          </a:p>
        </p:txBody>
      </p:sp>
      <p:sp>
        <p:nvSpPr>
          <p:cNvPr id="5" name="Footer Placeholder 4"/>
          <p:cNvSpPr>
            <a:spLocks noGrp="1"/>
          </p:cNvSpPr>
          <p:nvPr>
            <p:ph type="ftr" sz="quarter" idx="3"/>
          </p:nvPr>
        </p:nvSpPr>
        <p:spPr>
          <a:xfrm>
            <a:off x="6248400" y="9534526"/>
            <a:ext cx="5791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13106400" y="9534526"/>
            <a:ext cx="42672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02419677"/>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txStyles>
    <p:titleStyle>
      <a:lvl1pPr algn="ctr" defTabSz="1371600" rtl="0" eaLnBrk="1" latinLnBrk="0" hangingPunct="1">
        <a:spcBef>
          <a:spcPct val="0"/>
        </a:spcBef>
        <a:buNone/>
        <a:defRPr sz="6600" kern="1200">
          <a:solidFill>
            <a:schemeClr val="tx1"/>
          </a:solidFill>
          <a:latin typeface="+mj-lt"/>
          <a:ea typeface="+mj-ea"/>
          <a:cs typeface="+mj-cs"/>
        </a:defRPr>
      </a:lvl1pPr>
    </p:titleStyle>
    <p:bodyStyle>
      <a:lvl1pPr marL="514350" indent="-514350" algn="l" defTabSz="1371600" rtl="0" eaLnBrk="1" latinLnBrk="0" hangingPunct="1">
        <a:spcBef>
          <a:spcPct val="20000"/>
        </a:spcBef>
        <a:buFont typeface="Arial" pitchFamily="34" charset="0"/>
        <a:buChar char="•"/>
        <a:defRPr sz="4800" kern="1200">
          <a:solidFill>
            <a:schemeClr val="tx1"/>
          </a:solidFill>
          <a:latin typeface="+mn-lt"/>
          <a:ea typeface="+mn-ea"/>
          <a:cs typeface="+mn-cs"/>
        </a:defRPr>
      </a:lvl1pPr>
      <a:lvl2pPr marL="1114425" indent="-428625" algn="l" defTabSz="1371600" rtl="0" eaLnBrk="1" latinLnBrk="0" hangingPunct="1">
        <a:spcBef>
          <a:spcPct val="20000"/>
        </a:spcBef>
        <a:buFont typeface="Arial" pitchFamily="34" charset="0"/>
        <a:buChar char="–"/>
        <a:defRPr sz="4200" kern="1200">
          <a:solidFill>
            <a:schemeClr val="tx1"/>
          </a:solidFill>
          <a:latin typeface="+mn-lt"/>
          <a:ea typeface="+mn-ea"/>
          <a:cs typeface="+mn-cs"/>
        </a:defRPr>
      </a:lvl2pPr>
      <a:lvl3pPr marL="1714500" indent="-342900" algn="l" defTabSz="13716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24003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4pPr>
      <a:lvl5pPr marL="30861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5pPr>
      <a:lvl6pPr marL="37719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4577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1435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8293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615443" y="-339951"/>
            <a:ext cx="17057114" cy="692497"/>
          </a:xfrm>
          <a:prstGeom prst="rect">
            <a:avLst/>
          </a:prstGeom>
        </p:spPr>
        <p:txBody>
          <a:bodyPr wrap="square" lIns="0" tIns="0" rIns="0" bIns="0">
            <a:spAutoFit/>
          </a:bodyPr>
          <a:lstStyle>
            <a:lvl1pPr>
              <a:defRPr sz="4500" b="0" i="0">
                <a:solidFill>
                  <a:srgbClr val="095A82"/>
                </a:solidFill>
                <a:latin typeface="Arial Black"/>
                <a:cs typeface="Arial Black"/>
              </a:defRPr>
            </a:lvl1pPr>
          </a:lstStyle>
          <a:p>
            <a:endParaRPr/>
          </a:p>
        </p:txBody>
      </p:sp>
      <p:sp>
        <p:nvSpPr>
          <p:cNvPr id="3" name="Holder 3"/>
          <p:cNvSpPr>
            <a:spLocks noGrp="1"/>
          </p:cNvSpPr>
          <p:nvPr>
            <p:ph type="body" idx="1"/>
          </p:nvPr>
        </p:nvSpPr>
        <p:spPr>
          <a:xfrm>
            <a:off x="942035" y="1897329"/>
            <a:ext cx="15561310" cy="215444"/>
          </a:xfrm>
          <a:prstGeom prst="rect">
            <a:avLst/>
          </a:prstGeom>
        </p:spPr>
        <p:txBody>
          <a:bodyPr wrap="square" lIns="0" tIns="0" rIns="0" bIns="0">
            <a:spAutoFit/>
          </a:bodyPr>
          <a:lstStyle>
            <a:lvl1pPr>
              <a:defRPr sz="1400" b="0" i="0">
                <a:solidFill>
                  <a:srgbClr val="5F5F5F"/>
                </a:solidFill>
                <a:latin typeface="Calibri"/>
                <a:cs typeface="Calibri"/>
              </a:defRPr>
            </a:lvl1pPr>
          </a:lstStyle>
          <a:p>
            <a:endParaRPr/>
          </a:p>
        </p:txBody>
      </p:sp>
      <p:sp>
        <p:nvSpPr>
          <p:cNvPr id="4" name="Holder 4"/>
          <p:cNvSpPr>
            <a:spLocks noGrp="1"/>
          </p:cNvSpPr>
          <p:nvPr>
            <p:ph type="ftr" sz="quarter" idx="5"/>
          </p:nvPr>
        </p:nvSpPr>
        <p:spPr>
          <a:xfrm>
            <a:off x="12263628" y="9792969"/>
            <a:ext cx="5731508" cy="230832"/>
          </a:xfrm>
          <a:prstGeom prst="rect">
            <a:avLst/>
          </a:prstGeom>
        </p:spPr>
        <p:txBody>
          <a:bodyPr wrap="square" lIns="0" tIns="0" rIns="0" bIns="0">
            <a:spAutoFit/>
          </a:bodyPr>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5" name="Holder 5"/>
          <p:cNvSpPr>
            <a:spLocks noGrp="1"/>
          </p:cNvSpPr>
          <p:nvPr>
            <p:ph type="dt" sz="half" idx="6"/>
          </p:nvPr>
        </p:nvSpPr>
        <p:spPr>
          <a:xfrm>
            <a:off x="914400" y="9566911"/>
            <a:ext cx="420624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4/28/2019</a:t>
            </a:fld>
            <a:endParaRPr lang="en-US">
              <a:solidFill>
                <a:prstClr val="black">
                  <a:tint val="75000"/>
                </a:prstClr>
              </a:solidFill>
            </a:endParaRPr>
          </a:p>
        </p:txBody>
      </p:sp>
      <p:sp>
        <p:nvSpPr>
          <p:cNvPr id="6" name="Holder 6"/>
          <p:cNvSpPr>
            <a:spLocks noGrp="1"/>
          </p:cNvSpPr>
          <p:nvPr>
            <p:ph type="sldNum" sz="quarter" idx="7"/>
          </p:nvPr>
        </p:nvSpPr>
        <p:spPr>
          <a:xfrm>
            <a:off x="13167360" y="9566911"/>
            <a:ext cx="420624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11920911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Lst>
  <p:txStyles>
    <p:titleStyle>
      <a:lvl1pPr>
        <a:defRPr>
          <a:latin typeface="+mj-lt"/>
          <a:ea typeface="+mj-ea"/>
          <a:cs typeface="+mj-cs"/>
        </a:defRPr>
      </a:lvl1pPr>
    </p:titleStyle>
    <p:body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bodyStyle>
    <p:other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dt"/>
          </p:nvPr>
        </p:nvSpPr>
        <p:spPr>
          <a:xfrm>
            <a:off x="914400" y="9534780"/>
            <a:ext cx="4266720" cy="547020"/>
          </a:xfrm>
          <a:prstGeom prst="rect">
            <a:avLst/>
          </a:prstGeom>
        </p:spPr>
        <p:txBody>
          <a:bodyPr anchor="ctr"/>
          <a:lstStyle/>
          <a:p>
            <a:fld id="{A5CCB5B3-289B-4437-A702-3E33D43FACA9}" type="datetime">
              <a:rPr lang="en-IN" sz="1800" spc="-2">
                <a:solidFill>
                  <a:srgbClr val="8B8B8B"/>
                </a:solidFill>
                <a:latin typeface="Calibri"/>
              </a:rPr>
              <a:pPr/>
              <a:t>28-04-2019</a:t>
            </a:fld>
            <a:endParaRPr lang="en-IN" sz="1800" spc="-2">
              <a:solidFill>
                <a:prstClr val="black"/>
              </a:solidFill>
              <a:latin typeface="Times New Roman"/>
            </a:endParaRPr>
          </a:p>
        </p:txBody>
      </p:sp>
      <p:sp>
        <p:nvSpPr>
          <p:cNvPr id="6" name="PlaceHolder 2"/>
          <p:cNvSpPr>
            <a:spLocks noGrp="1"/>
          </p:cNvSpPr>
          <p:nvPr>
            <p:ph type="ftr"/>
          </p:nvPr>
        </p:nvSpPr>
        <p:spPr>
          <a:xfrm>
            <a:off x="6248160" y="9534780"/>
            <a:ext cx="5790240" cy="547020"/>
          </a:xfrm>
          <a:prstGeom prst="rect">
            <a:avLst/>
          </a:prstGeom>
        </p:spPr>
        <p:txBody>
          <a:bodyPr anchor="ctr"/>
          <a:lstStyle/>
          <a:p>
            <a:endParaRPr lang="en-IN" sz="3600" spc="-2">
              <a:solidFill>
                <a:prstClr val="black"/>
              </a:solidFill>
              <a:latin typeface="Times New Roman"/>
            </a:endParaRPr>
          </a:p>
        </p:txBody>
      </p:sp>
      <p:sp>
        <p:nvSpPr>
          <p:cNvPr id="2" name="PlaceHolder 3"/>
          <p:cNvSpPr>
            <a:spLocks noGrp="1"/>
          </p:cNvSpPr>
          <p:nvPr>
            <p:ph type="sldNum"/>
          </p:nvPr>
        </p:nvSpPr>
        <p:spPr>
          <a:xfrm>
            <a:off x="13106160" y="9534780"/>
            <a:ext cx="4266720" cy="547020"/>
          </a:xfrm>
          <a:prstGeom prst="rect">
            <a:avLst/>
          </a:prstGeom>
        </p:spPr>
        <p:txBody>
          <a:bodyPr anchor="ctr"/>
          <a:lstStyle/>
          <a:p>
            <a:pPr algn="r"/>
            <a:fld id="{806F927A-E436-4AF1-9C2A-CB6069575292}" type="slidenum">
              <a:rPr lang="en-IN" sz="1800" spc="-2">
                <a:solidFill>
                  <a:srgbClr val="8B8B8B"/>
                </a:solidFill>
                <a:latin typeface="Calibri"/>
              </a:rPr>
              <a:pPr algn="r"/>
              <a:t>‹#›</a:t>
            </a:fld>
            <a:endParaRPr lang="en-IN" sz="1800" spc="-2">
              <a:solidFill>
                <a:prstClr val="black"/>
              </a:solidFill>
              <a:latin typeface="Times New Roman"/>
            </a:endParaRPr>
          </a:p>
        </p:txBody>
      </p:sp>
      <p:sp>
        <p:nvSpPr>
          <p:cNvPr id="3" name="PlaceHolder 4"/>
          <p:cNvSpPr>
            <a:spLocks noGrp="1"/>
          </p:cNvSpPr>
          <p:nvPr>
            <p:ph type="title"/>
          </p:nvPr>
        </p:nvSpPr>
        <p:spPr>
          <a:xfrm>
            <a:off x="914400" y="410400"/>
            <a:ext cx="16458480" cy="1717200"/>
          </a:xfrm>
          <a:prstGeom prst="rect">
            <a:avLst/>
          </a:prstGeom>
        </p:spPr>
        <p:txBody>
          <a:bodyPr lIns="0" tIns="0" rIns="0" bIns="0" anchor="ctr"/>
          <a:lstStyle/>
          <a:p>
            <a:r>
              <a:rPr lang="en-US" sz="2700" b="0" strike="noStrike" spc="-2">
                <a:solidFill>
                  <a:srgbClr val="000000"/>
                </a:solidFill>
                <a:latin typeface="Calibri"/>
              </a:rPr>
              <a:t>Click to edit the title text format</a:t>
            </a:r>
          </a:p>
        </p:txBody>
      </p:sp>
      <p:sp>
        <p:nvSpPr>
          <p:cNvPr id="4" name="PlaceHolder 5"/>
          <p:cNvSpPr>
            <a:spLocks noGrp="1"/>
          </p:cNvSpPr>
          <p:nvPr>
            <p:ph type="body"/>
          </p:nvPr>
        </p:nvSpPr>
        <p:spPr>
          <a:xfrm>
            <a:off x="914400" y="2406780"/>
            <a:ext cx="16458480" cy="596592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4800" b="0" strike="noStrike" spc="-2">
                <a:solidFill>
                  <a:srgbClr val="000000"/>
                </a:solidFill>
                <a:latin typeface="Calibri"/>
              </a:rPr>
              <a:t>Click to edit the outline text format</a:t>
            </a:r>
          </a:p>
          <a:p>
            <a:pPr marL="1296000" lvl="1" indent="-486000">
              <a:spcBef>
                <a:spcPts val="1701"/>
              </a:spcBef>
              <a:buClr>
                <a:srgbClr val="000000"/>
              </a:buClr>
              <a:buSzPct val="75000"/>
              <a:buFont typeface="Symbol" charset="2"/>
              <a:buChar char=""/>
            </a:pPr>
            <a:r>
              <a:rPr lang="en-US" sz="3600" b="0" strike="noStrike" spc="-2">
                <a:solidFill>
                  <a:srgbClr val="000000"/>
                </a:solidFill>
                <a:latin typeface="Calibri"/>
              </a:rPr>
              <a:t>Second Outline Level</a:t>
            </a:r>
          </a:p>
          <a:p>
            <a:pPr marL="1944000" lvl="2" indent="-432000">
              <a:spcBef>
                <a:spcPts val="1275"/>
              </a:spcBef>
              <a:buClr>
                <a:srgbClr val="000000"/>
              </a:buClr>
              <a:buSzPct val="45000"/>
              <a:buFont typeface="Wingdings" charset="2"/>
              <a:buChar char=""/>
            </a:pPr>
            <a:r>
              <a:rPr lang="en-US" sz="3000" b="0" strike="noStrike" spc="-2">
                <a:solidFill>
                  <a:srgbClr val="000000"/>
                </a:solidFill>
                <a:latin typeface="Calibri"/>
              </a:rPr>
              <a:t>Third Outline Level</a:t>
            </a:r>
          </a:p>
          <a:p>
            <a:pPr marL="2592000" lvl="3" indent="-324000">
              <a:spcBef>
                <a:spcPts val="851"/>
              </a:spcBef>
              <a:buClr>
                <a:srgbClr val="000000"/>
              </a:buClr>
              <a:buSzPct val="75000"/>
              <a:buFont typeface="Symbol" charset="2"/>
              <a:buChar char=""/>
            </a:pPr>
            <a:r>
              <a:rPr lang="en-US" sz="3000" b="0" strike="noStrike" spc="-2">
                <a:solidFill>
                  <a:srgbClr val="000000"/>
                </a:solidFill>
                <a:latin typeface="Calibri"/>
              </a:rPr>
              <a:t>Fourth Outline Level</a:t>
            </a:r>
          </a:p>
          <a:p>
            <a:pPr marL="3240000" lvl="4" indent="-324000">
              <a:spcBef>
                <a:spcPts val="425"/>
              </a:spcBef>
              <a:buClr>
                <a:srgbClr val="000000"/>
              </a:buClr>
              <a:buSzPct val="45000"/>
              <a:buFont typeface="Wingdings" charset="2"/>
              <a:buChar char=""/>
            </a:pPr>
            <a:r>
              <a:rPr lang="en-US" sz="3000" b="0" strike="noStrike" spc="-2">
                <a:solidFill>
                  <a:srgbClr val="000000"/>
                </a:solidFill>
                <a:latin typeface="Calibri"/>
              </a:rPr>
              <a:t>Fifth Outline Level</a:t>
            </a:r>
          </a:p>
          <a:p>
            <a:pPr marL="3888000" lvl="5" indent="-324000">
              <a:spcBef>
                <a:spcPts val="425"/>
              </a:spcBef>
              <a:buClr>
                <a:srgbClr val="000000"/>
              </a:buClr>
              <a:buSzPct val="45000"/>
              <a:buFont typeface="Wingdings" charset="2"/>
              <a:buChar char=""/>
            </a:pPr>
            <a:r>
              <a:rPr lang="en-US" sz="3000" b="0" strike="noStrike" spc="-2">
                <a:solidFill>
                  <a:srgbClr val="000000"/>
                </a:solidFill>
                <a:latin typeface="Calibri"/>
              </a:rPr>
              <a:t>Sixth Outline Level</a:t>
            </a:r>
          </a:p>
          <a:p>
            <a:pPr marL="4536000" lvl="6" indent="-324000">
              <a:spcBef>
                <a:spcPts val="425"/>
              </a:spcBef>
              <a:buClr>
                <a:srgbClr val="000000"/>
              </a:buClr>
              <a:buSzPct val="45000"/>
              <a:buFont typeface="Wingdings" charset="2"/>
              <a:buChar char=""/>
            </a:pPr>
            <a:r>
              <a:rPr lang="en-US" sz="3000" b="0" strike="noStrike" spc="-2">
                <a:solidFill>
                  <a:srgbClr val="000000"/>
                </a:solidFill>
                <a:latin typeface="Calibri"/>
              </a:rPr>
              <a:t>Seventh Outline Level</a:t>
            </a:r>
          </a:p>
        </p:txBody>
      </p:sp>
    </p:spTree>
    <p:extLst>
      <p:ext uri="{BB962C8B-B14F-4D97-AF65-F5344CB8AC3E}">
        <p14:creationId xmlns:p14="http://schemas.microsoft.com/office/powerpoint/2010/main" val="646173572"/>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648000" indent="-486000" algn="l" defTabSz="1371600" rtl="0" eaLnBrk="1" latinLnBrk="0" hangingPunct="1">
        <a:lnSpc>
          <a:spcPct val="90000"/>
        </a:lnSpc>
        <a:spcBef>
          <a:spcPts val="2126"/>
        </a:spcBef>
        <a:buClr>
          <a:srgbClr val="000000"/>
        </a:buClr>
        <a:buSzPct val="45000"/>
        <a:buFont typeface="Wingdings" charset="2"/>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615443" y="-339951"/>
            <a:ext cx="17057114" cy="692497"/>
          </a:xfrm>
          <a:prstGeom prst="rect">
            <a:avLst/>
          </a:prstGeom>
        </p:spPr>
        <p:txBody>
          <a:bodyPr wrap="square" lIns="0" tIns="0" rIns="0" bIns="0">
            <a:spAutoFit/>
          </a:bodyPr>
          <a:lstStyle>
            <a:lvl1pPr>
              <a:defRPr sz="4500" b="0" i="0">
                <a:solidFill>
                  <a:srgbClr val="095A82"/>
                </a:solidFill>
                <a:latin typeface="Arial Black"/>
                <a:cs typeface="Arial Black"/>
              </a:defRPr>
            </a:lvl1pPr>
          </a:lstStyle>
          <a:p>
            <a:endParaRPr/>
          </a:p>
        </p:txBody>
      </p:sp>
      <p:sp>
        <p:nvSpPr>
          <p:cNvPr id="3" name="Holder 3"/>
          <p:cNvSpPr>
            <a:spLocks noGrp="1"/>
          </p:cNvSpPr>
          <p:nvPr>
            <p:ph type="body" idx="1"/>
          </p:nvPr>
        </p:nvSpPr>
        <p:spPr>
          <a:xfrm>
            <a:off x="942035" y="1897329"/>
            <a:ext cx="15561310" cy="215444"/>
          </a:xfrm>
          <a:prstGeom prst="rect">
            <a:avLst/>
          </a:prstGeom>
        </p:spPr>
        <p:txBody>
          <a:bodyPr wrap="square" lIns="0" tIns="0" rIns="0" bIns="0">
            <a:spAutoFit/>
          </a:bodyPr>
          <a:lstStyle>
            <a:lvl1pPr>
              <a:defRPr sz="1400" b="0" i="0">
                <a:solidFill>
                  <a:srgbClr val="5F5F5F"/>
                </a:solidFill>
                <a:latin typeface="Calibri"/>
                <a:cs typeface="Calibri"/>
              </a:defRPr>
            </a:lvl1pPr>
          </a:lstStyle>
          <a:p>
            <a:endParaRPr/>
          </a:p>
        </p:txBody>
      </p:sp>
      <p:sp>
        <p:nvSpPr>
          <p:cNvPr id="4" name="Holder 4"/>
          <p:cNvSpPr>
            <a:spLocks noGrp="1"/>
          </p:cNvSpPr>
          <p:nvPr>
            <p:ph type="ftr" sz="quarter" idx="5"/>
          </p:nvPr>
        </p:nvSpPr>
        <p:spPr>
          <a:xfrm>
            <a:off x="12263628" y="9792969"/>
            <a:ext cx="5731508" cy="230832"/>
          </a:xfrm>
          <a:prstGeom prst="rect">
            <a:avLst/>
          </a:prstGeom>
        </p:spPr>
        <p:txBody>
          <a:bodyPr wrap="square" lIns="0" tIns="0" rIns="0" bIns="0">
            <a:spAutoFit/>
          </a:bodyPr>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5" name="Holder 5"/>
          <p:cNvSpPr>
            <a:spLocks noGrp="1"/>
          </p:cNvSpPr>
          <p:nvPr>
            <p:ph type="dt" sz="half" idx="6"/>
          </p:nvPr>
        </p:nvSpPr>
        <p:spPr>
          <a:xfrm>
            <a:off x="914400" y="9566911"/>
            <a:ext cx="420624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4/28/2019</a:t>
            </a:fld>
            <a:endParaRPr lang="en-US">
              <a:solidFill>
                <a:prstClr val="black">
                  <a:tint val="75000"/>
                </a:prstClr>
              </a:solidFill>
            </a:endParaRPr>
          </a:p>
        </p:txBody>
      </p:sp>
      <p:sp>
        <p:nvSpPr>
          <p:cNvPr id="6" name="Holder 6"/>
          <p:cNvSpPr>
            <a:spLocks noGrp="1"/>
          </p:cNvSpPr>
          <p:nvPr>
            <p:ph type="sldNum" sz="quarter" idx="7"/>
          </p:nvPr>
        </p:nvSpPr>
        <p:spPr>
          <a:xfrm>
            <a:off x="13167360" y="9566911"/>
            <a:ext cx="420624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750940499"/>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Lst>
  <p:txStyles>
    <p:titleStyle>
      <a:lvl1pPr>
        <a:defRPr>
          <a:latin typeface="+mj-lt"/>
          <a:ea typeface="+mj-ea"/>
          <a:cs typeface="+mj-cs"/>
        </a:defRPr>
      </a:lvl1pPr>
    </p:titleStyle>
    <p:body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bodyStyle>
    <p:other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7" name="bk object 17"/>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smtClean="0">
              <a:solidFill>
                <a:prstClr val="black"/>
              </a:solidFill>
            </a:endParaRPr>
          </a:p>
        </p:txBody>
      </p:sp>
      <p:sp>
        <p:nvSpPr>
          <p:cNvPr id="18" name="bk object 18"/>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19" name="bk object 19"/>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smtClean="0">
              <a:solidFill>
                <a:prstClr val="black"/>
              </a:solidFill>
            </a:endParaRPr>
          </a:p>
        </p:txBody>
      </p:sp>
      <p:sp>
        <p:nvSpPr>
          <p:cNvPr id="2" name="Holder 2"/>
          <p:cNvSpPr>
            <a:spLocks noGrp="1"/>
          </p:cNvSpPr>
          <p:nvPr>
            <p:ph type="title"/>
          </p:nvPr>
        </p:nvSpPr>
        <p:spPr>
          <a:xfrm>
            <a:off x="615443" y="-339951"/>
            <a:ext cx="17057114" cy="692497"/>
          </a:xfrm>
          <a:prstGeom prst="rect">
            <a:avLst/>
          </a:prstGeom>
        </p:spPr>
        <p:txBody>
          <a:bodyPr wrap="square" lIns="0" tIns="0" rIns="0" bIns="0">
            <a:spAutoFit/>
          </a:bodyPr>
          <a:lstStyle>
            <a:lvl1pPr>
              <a:defRPr sz="4500" b="0" i="0">
                <a:solidFill>
                  <a:srgbClr val="095A82"/>
                </a:solidFill>
                <a:latin typeface="Arial Black"/>
                <a:cs typeface="Arial Black"/>
              </a:defRPr>
            </a:lvl1pPr>
          </a:lstStyle>
          <a:p>
            <a:endParaRPr/>
          </a:p>
        </p:txBody>
      </p:sp>
      <p:sp>
        <p:nvSpPr>
          <p:cNvPr id="3" name="Holder 3"/>
          <p:cNvSpPr>
            <a:spLocks noGrp="1"/>
          </p:cNvSpPr>
          <p:nvPr>
            <p:ph type="body" idx="1"/>
          </p:nvPr>
        </p:nvSpPr>
        <p:spPr>
          <a:xfrm>
            <a:off x="942035" y="1897329"/>
            <a:ext cx="15561310" cy="215444"/>
          </a:xfrm>
          <a:prstGeom prst="rect">
            <a:avLst/>
          </a:prstGeom>
        </p:spPr>
        <p:txBody>
          <a:bodyPr wrap="square" lIns="0" tIns="0" rIns="0" bIns="0">
            <a:spAutoFit/>
          </a:bodyPr>
          <a:lstStyle>
            <a:lvl1pPr>
              <a:defRPr sz="1400" b="0" i="0">
                <a:solidFill>
                  <a:srgbClr val="5F5F5F"/>
                </a:solidFill>
                <a:latin typeface="Calibri"/>
                <a:cs typeface="Calibri"/>
              </a:defRPr>
            </a:lvl1pPr>
          </a:lstStyle>
          <a:p>
            <a:endParaRPr/>
          </a:p>
        </p:txBody>
      </p:sp>
      <p:sp>
        <p:nvSpPr>
          <p:cNvPr id="4" name="Holder 4"/>
          <p:cNvSpPr>
            <a:spLocks noGrp="1"/>
          </p:cNvSpPr>
          <p:nvPr>
            <p:ph type="ftr" sz="quarter" idx="5"/>
          </p:nvPr>
        </p:nvSpPr>
        <p:spPr>
          <a:xfrm>
            <a:off x="12263628" y="9792969"/>
            <a:ext cx="5731508" cy="230832"/>
          </a:xfrm>
          <a:prstGeom prst="rect">
            <a:avLst/>
          </a:prstGeom>
        </p:spPr>
        <p:txBody>
          <a:bodyPr wrap="square" lIns="0" tIns="0" rIns="0" bIns="0">
            <a:spAutoFit/>
          </a:bodyPr>
          <a:lstStyle>
            <a:lvl1pPr>
              <a:defRPr sz="1600" b="0" i="0">
                <a:solidFill>
                  <a:srgbClr val="9F9F9F"/>
                </a:solidFill>
                <a:latin typeface="Calibri"/>
                <a:cs typeface="Calibri"/>
              </a:defRPr>
            </a:lvl1pPr>
          </a:lstStyle>
          <a:p>
            <a:pPr marL="25400">
              <a:lnSpc>
                <a:spcPts val="1760"/>
              </a:lnSpc>
            </a:pPr>
            <a:r>
              <a:rPr lang="en-IN" spc="10" smtClean="0"/>
              <a:t>Copyright </a:t>
            </a:r>
            <a:r>
              <a:rPr lang="en-IN" spc="40" smtClean="0"/>
              <a:t>© </a:t>
            </a:r>
            <a:r>
              <a:rPr lang="en-IN" spc="20" smtClean="0"/>
              <a:t>2017, edureka and/or </a:t>
            </a:r>
            <a:r>
              <a:rPr lang="en-IN" spc="10" smtClean="0"/>
              <a:t>its affiliates. All rights</a:t>
            </a:r>
            <a:r>
              <a:rPr lang="en-IN" spc="40" smtClean="0"/>
              <a:t> </a:t>
            </a:r>
            <a:r>
              <a:rPr lang="en-IN" spc="10" smtClean="0"/>
              <a:t>reserved.</a:t>
            </a:r>
            <a:endParaRPr lang="en-IN" spc="10" dirty="0"/>
          </a:p>
        </p:txBody>
      </p:sp>
      <p:sp>
        <p:nvSpPr>
          <p:cNvPr id="5" name="Holder 5"/>
          <p:cNvSpPr>
            <a:spLocks noGrp="1"/>
          </p:cNvSpPr>
          <p:nvPr>
            <p:ph type="dt" sz="half" idx="6"/>
          </p:nvPr>
        </p:nvSpPr>
        <p:spPr>
          <a:xfrm>
            <a:off x="914400" y="9566911"/>
            <a:ext cx="420624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4/28/2019</a:t>
            </a:fld>
            <a:endParaRPr lang="en-US">
              <a:solidFill>
                <a:prstClr val="black">
                  <a:tint val="75000"/>
                </a:prstClr>
              </a:solidFill>
            </a:endParaRPr>
          </a:p>
        </p:txBody>
      </p:sp>
      <p:sp>
        <p:nvSpPr>
          <p:cNvPr id="6" name="Holder 6"/>
          <p:cNvSpPr>
            <a:spLocks noGrp="1"/>
          </p:cNvSpPr>
          <p:nvPr>
            <p:ph type="sldNum" sz="quarter" idx="7"/>
          </p:nvPr>
        </p:nvSpPr>
        <p:spPr>
          <a:xfrm>
            <a:off x="13167360" y="9566911"/>
            <a:ext cx="420624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08545732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Lst>
  <p:txStyles>
    <p:titleStyle>
      <a:lvl1pPr>
        <a:defRPr>
          <a:latin typeface="+mj-lt"/>
          <a:ea typeface="+mj-ea"/>
          <a:cs typeface="+mj-cs"/>
        </a:defRPr>
      </a:lvl1pPr>
    </p:titleStyle>
    <p:body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bodyStyle>
    <p:other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7.png"/><Relationship Id="rId1" Type="http://schemas.openxmlformats.org/officeDocument/2006/relationships/slideLayout" Target="../slideLayouts/slideLayout39.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7.png"/><Relationship Id="rId1" Type="http://schemas.openxmlformats.org/officeDocument/2006/relationships/slideLayout" Target="../slideLayouts/slideLayout39.xml"/><Relationship Id="rId6" Type="http://schemas.openxmlformats.org/officeDocument/2006/relationships/image" Target="../media/image43.jpg"/><Relationship Id="rId5" Type="http://schemas.openxmlformats.org/officeDocument/2006/relationships/image" Target="../media/image42.jpg"/><Relationship Id="rId4" Type="http://schemas.openxmlformats.org/officeDocument/2006/relationships/image" Target="../media/image41.jpg"/></Relationships>
</file>

<file path=ppt/slides/_rels/slide1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7.png"/><Relationship Id="rId1" Type="http://schemas.openxmlformats.org/officeDocument/2006/relationships/slideLayout" Target="../slideLayouts/slideLayout39.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3.xml"/></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7.png"/><Relationship Id="rId1" Type="http://schemas.openxmlformats.org/officeDocument/2006/relationships/slideLayout" Target="../slideLayouts/slideLayout3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5.png"/><Relationship Id="rId2" Type="http://schemas.openxmlformats.org/officeDocument/2006/relationships/image" Target="../media/image7.png"/><Relationship Id="rId1" Type="http://schemas.openxmlformats.org/officeDocument/2006/relationships/slideLayout" Target="../slideLayouts/slideLayout39.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3.xml"/></Relationships>
</file>

<file path=ppt/slides/_rels/slide1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2.png"/><Relationship Id="rId1" Type="http://schemas.openxmlformats.org/officeDocument/2006/relationships/slideLayout" Target="../slideLayouts/slideLayout42.xml"/><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6.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2.png"/><Relationship Id="rId1" Type="http://schemas.openxmlformats.org/officeDocument/2006/relationships/slideLayout" Target="../slideLayouts/slideLayout61.xml"/><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2.png"/><Relationship Id="rId1" Type="http://schemas.openxmlformats.org/officeDocument/2006/relationships/slideLayout" Target="../slideLayouts/slideLayout69.xml"/><Relationship Id="rId5" Type="http://schemas.openxmlformats.org/officeDocument/2006/relationships/image" Target="../media/image66.png"/><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png"/><Relationship Id="rId1" Type="http://schemas.openxmlformats.org/officeDocument/2006/relationships/slideLayout" Target="../slideLayouts/slideLayout71.xml"/><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png"/><Relationship Id="rId1" Type="http://schemas.openxmlformats.org/officeDocument/2006/relationships/slideLayout" Target="../slideLayouts/slideLayout71.xml"/></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png"/><Relationship Id="rId1" Type="http://schemas.openxmlformats.org/officeDocument/2006/relationships/slideLayout" Target="../slideLayouts/slideLayout71.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png"/><Relationship Id="rId1" Type="http://schemas.openxmlformats.org/officeDocument/2006/relationships/slideLayout" Target="../slideLayouts/slideLayout71.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3.xml"/></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png"/><Relationship Id="rId1" Type="http://schemas.openxmlformats.org/officeDocument/2006/relationships/slideLayout" Target="../slideLayouts/slideLayout75.xml"/></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png"/><Relationship Id="rId1" Type="http://schemas.openxmlformats.org/officeDocument/2006/relationships/slideLayout" Target="../slideLayouts/slideLayout76.xml"/></Relationships>
</file>

<file path=ppt/slides/_rels/slide3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png"/><Relationship Id="rId1" Type="http://schemas.openxmlformats.org/officeDocument/2006/relationships/slideLayout" Target="../slideLayouts/slideLayout76.xml"/><Relationship Id="rId4" Type="http://schemas.openxmlformats.org/officeDocument/2006/relationships/image" Target="../media/image76.jpeg"/></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png"/><Relationship Id="rId1" Type="http://schemas.openxmlformats.org/officeDocument/2006/relationships/slideLayout" Target="../slideLayouts/slideLayout76.xml"/></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png"/><Relationship Id="rId1" Type="http://schemas.openxmlformats.org/officeDocument/2006/relationships/slideLayout" Target="../slideLayouts/slideLayout76.xml"/></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png"/><Relationship Id="rId1" Type="http://schemas.openxmlformats.org/officeDocument/2006/relationships/slideLayout" Target="../slideLayouts/slideLayout76.xml"/></Relationships>
</file>

<file path=ppt/slides/_rels/slide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3.xml"/></Relationships>
</file>

<file path=ppt/slides/_rels/slide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png"/><Relationship Id="rId1" Type="http://schemas.openxmlformats.org/officeDocument/2006/relationships/slideLayout" Target="../slideLayouts/slideLayout76.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3.xml"/></Relationships>
</file>

<file path=ppt/slides/_rels/slide40.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7.png"/><Relationship Id="rId1" Type="http://schemas.openxmlformats.org/officeDocument/2006/relationships/slideLayout" Target="../slideLayouts/slideLayout76.xml"/><Relationship Id="rId5" Type="http://schemas.openxmlformats.org/officeDocument/2006/relationships/image" Target="../media/image83.jpg"/><Relationship Id="rId4" Type="http://schemas.openxmlformats.org/officeDocument/2006/relationships/image" Target="../media/image82.jpg"/></Relationships>
</file>

<file path=ppt/slides/_rels/slide41.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7.png"/><Relationship Id="rId1" Type="http://schemas.openxmlformats.org/officeDocument/2006/relationships/slideLayout" Target="../slideLayouts/slideLayout76.xml"/></Relationships>
</file>

<file path=ppt/slides/_rels/slide42.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image" Target="../media/image7.png"/><Relationship Id="rId1" Type="http://schemas.openxmlformats.org/officeDocument/2006/relationships/slideLayout" Target="../slideLayouts/slideLayout76.xml"/></Relationships>
</file>

<file path=ppt/slides/_rels/slide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png"/><Relationship Id="rId1" Type="http://schemas.openxmlformats.org/officeDocument/2006/relationships/slideLayout" Target="../slideLayouts/slideLayout83.xml"/></Relationships>
</file>

<file path=ppt/slides/_rels/slide4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7.png"/><Relationship Id="rId1" Type="http://schemas.openxmlformats.org/officeDocument/2006/relationships/slideLayout" Target="../slideLayouts/slideLayout83.xml"/></Relationships>
</file>

<file path=ppt/slides/_rels/slide4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43.xml"/></Relationships>
</file>

<file path=ppt/slides/_rels/slide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Layout" Target="../slideLayouts/slideLayout39.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5.png"/><Relationship Id="rId1" Type="http://schemas.openxmlformats.org/officeDocument/2006/relationships/slideLayout" Target="../slideLayouts/slideLayout23.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5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4.png"/><Relationship Id="rId1" Type="http://schemas.openxmlformats.org/officeDocument/2006/relationships/slideLayout" Target="../slideLayouts/slideLayout86.xml"/><Relationship Id="rId4" Type="http://schemas.openxmlformats.org/officeDocument/2006/relationships/image" Target="../media/image7.png"/></Relationships>
</file>

<file path=ppt/slides/_rels/slide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0.png"/><Relationship Id="rId7"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slideLayout" Target="../slideLayouts/slideLayout39.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105.png"/><Relationship Id="rId7" Type="http://schemas.openxmlformats.org/officeDocument/2006/relationships/image" Target="../media/image100.png"/><Relationship Id="rId2" Type="http://schemas.openxmlformats.org/officeDocument/2006/relationships/image" Target="../media/image95.png"/><Relationship Id="rId1" Type="http://schemas.openxmlformats.org/officeDocument/2006/relationships/slideLayout" Target="../slideLayouts/slideLayout23.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7.png"/><Relationship Id="rId1" Type="http://schemas.openxmlformats.org/officeDocument/2006/relationships/slideLayout" Target="../slideLayouts/slideLayout39.xml"/><Relationship Id="rId4" Type="http://schemas.openxmlformats.org/officeDocument/2006/relationships/image" Target="../media/image32.png"/></Relationships>
</file>

<file path=ppt/slides/_rels/slide70.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33.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09.jpg"/><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12.png"/><Relationship Id="rId4" Type="http://schemas.openxmlformats.org/officeDocument/2006/relationships/image" Target="../media/image111.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7.png"/><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 xmlns:a16="http://schemas.microsoft.com/office/drawing/2014/main" id="{25D056B0-1148-46FD-B021-C26257C1023A}"/>
              </a:ext>
            </a:extLst>
          </p:cNvPr>
          <p:cNvSpPr>
            <a:spLocks noGrp="1"/>
          </p:cNvSpPr>
          <p:nvPr>
            <p:ph type="subTitle" idx="1"/>
          </p:nvPr>
        </p:nvSpPr>
        <p:spPr>
          <a:xfrm>
            <a:off x="0" y="-33020"/>
            <a:ext cx="18288000" cy="10287000"/>
          </a:xfrm>
          <a:solidFill>
            <a:schemeClr val="accent5">
              <a:lumMod val="60000"/>
              <a:lumOff val="40000"/>
            </a:schemeClr>
          </a:solidFill>
        </p:spPr>
        <p:txBody>
          <a:bodyPr/>
          <a:lstStyle/>
          <a:p>
            <a:endParaRPr lang="en-US" dirty="0"/>
          </a:p>
          <a:p>
            <a:pPr algn="l"/>
            <a:endParaRPr lang="en-US" sz="5400" b="1" dirty="0">
              <a:solidFill>
                <a:schemeClr val="bg1"/>
              </a:solidFill>
              <a:latin typeface="+mj-lt"/>
              <a:ea typeface="+mj-ea"/>
              <a:cs typeface="+mj-cs"/>
            </a:endParaRPr>
          </a:p>
        </p:txBody>
      </p:sp>
      <p:sp>
        <p:nvSpPr>
          <p:cNvPr id="4" name="Title 3"/>
          <p:cNvSpPr>
            <a:spLocks noGrp="1"/>
          </p:cNvSpPr>
          <p:nvPr>
            <p:ph type="ctrTitle"/>
          </p:nvPr>
        </p:nvSpPr>
        <p:spPr>
          <a:xfrm>
            <a:off x="0" y="8455785"/>
            <a:ext cx="18287999" cy="1173955"/>
          </a:xfrm>
        </p:spPr>
        <p:txBody>
          <a:bodyPr>
            <a:normAutofit fontScale="90000"/>
          </a:bodyPr>
          <a:lstStyle/>
          <a:p>
            <a:pPr defTabSz="914400">
              <a:lnSpc>
                <a:spcPct val="100000"/>
              </a:lnSpc>
            </a:pPr>
            <a:r>
              <a:rPr lang="en-IN" sz="6600" b="1" spc="-5" dirty="0" smtClean="0">
                <a:solidFill>
                  <a:srgbClr val="FFFFFF"/>
                </a:solidFill>
                <a:latin typeface="Trebuchet MS" panose="020B0603020202020204" pitchFamily="34" charset="0"/>
                <a:ea typeface="+mn-ea"/>
                <a:cs typeface="Calibri"/>
              </a:rPr>
              <a:t>Artificial Intelligence An Ocean of Opportunity </a:t>
            </a:r>
            <a:endParaRPr lang="en-IN" sz="6600" b="1" spc="-5" dirty="0">
              <a:solidFill>
                <a:srgbClr val="FFFFFF"/>
              </a:solidFill>
              <a:latin typeface="Trebuchet MS" panose="020B0603020202020204" pitchFamily="34" charset="0"/>
              <a:ea typeface="+mn-ea"/>
              <a:cs typeface="Calibri"/>
            </a:endParaRPr>
          </a:p>
        </p:txBody>
      </p:sp>
      <p:pic>
        <p:nvPicPr>
          <p:cNvPr id="1028"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0879" y="813515"/>
            <a:ext cx="14036061" cy="7018031"/>
          </a:xfrm>
          <a:prstGeom prst="rect">
            <a:avLst/>
          </a:prstGeom>
          <a:noFill/>
          <a:ln>
            <a:solidFill>
              <a:srgbClr val="0070C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6936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7" name="object 7"/>
          <p:cNvSpPr txBox="1">
            <a:spLocks noGrp="1"/>
          </p:cNvSpPr>
          <p:nvPr>
            <p:ph type="title"/>
          </p:nvPr>
        </p:nvSpPr>
        <p:spPr>
          <a:xfrm>
            <a:off x="942034" y="648106"/>
            <a:ext cx="8879840" cy="886140"/>
          </a:xfrm>
          <a:prstGeom prst="rect">
            <a:avLst/>
          </a:prstGeom>
        </p:spPr>
        <p:txBody>
          <a:bodyPr vert="horz" wrap="square" lIns="0" tIns="24130" rIns="0" bIns="0" rtlCol="0">
            <a:spAutoFit/>
          </a:bodyPr>
          <a:lstStyle/>
          <a:p>
            <a:pPr marL="25400">
              <a:spcBef>
                <a:spcPts val="190"/>
              </a:spcBef>
            </a:pPr>
            <a:r>
              <a:rPr sz="5600" b="1" spc="-20" dirty="0">
                <a:latin typeface="Calibri"/>
                <a:cs typeface="Calibri"/>
              </a:rPr>
              <a:t>What </a:t>
            </a:r>
            <a:r>
              <a:rPr sz="5600" b="1" spc="-10" dirty="0">
                <a:latin typeface="Calibri"/>
                <a:cs typeface="Calibri"/>
              </a:rPr>
              <a:t>is Artificial</a:t>
            </a:r>
            <a:r>
              <a:rPr sz="5600" b="1" spc="170" dirty="0">
                <a:latin typeface="Calibri"/>
                <a:cs typeface="Calibri"/>
              </a:rPr>
              <a:t> </a:t>
            </a:r>
            <a:r>
              <a:rPr sz="5600" b="1" spc="-20" dirty="0">
                <a:latin typeface="Calibri"/>
                <a:cs typeface="Calibri"/>
              </a:rPr>
              <a:t>Intelligence?</a:t>
            </a:r>
            <a:endParaRPr sz="5600">
              <a:latin typeface="Calibri"/>
              <a:cs typeface="Calibri"/>
            </a:endParaRPr>
          </a:p>
        </p:txBody>
      </p:sp>
      <p:sp>
        <p:nvSpPr>
          <p:cNvPr id="8" name="object 8"/>
          <p:cNvSpPr txBox="1"/>
          <p:nvPr/>
        </p:nvSpPr>
        <p:spPr>
          <a:xfrm>
            <a:off x="942034" y="1683968"/>
            <a:ext cx="16457979" cy="3093154"/>
          </a:xfrm>
          <a:prstGeom prst="rect">
            <a:avLst/>
          </a:prstGeom>
        </p:spPr>
        <p:txBody>
          <a:bodyPr vert="horz" wrap="square" lIns="0" tIns="25400" rIns="0" bIns="0" rtlCol="0">
            <a:spAutoFit/>
          </a:bodyPr>
          <a:lstStyle/>
          <a:p>
            <a:pPr marL="598170" marR="10160" indent="-572770" algn="just">
              <a:buClr>
                <a:srgbClr val="095A82"/>
              </a:buClr>
              <a:buFont typeface="Wingdings"/>
              <a:buChar char=""/>
              <a:tabLst>
                <a:tab pos="598170" algn="l"/>
                <a:tab pos="599440" algn="l"/>
              </a:tabLst>
            </a:pPr>
            <a:r>
              <a:rPr sz="2800" spc="-10" dirty="0">
                <a:solidFill>
                  <a:srgbClr val="5F5F5F"/>
                </a:solidFill>
                <a:cs typeface="Calibri"/>
              </a:rPr>
              <a:t>The theory and development of computer systems able </a:t>
            </a:r>
            <a:r>
              <a:rPr sz="2800" dirty="0">
                <a:solidFill>
                  <a:srgbClr val="5F5F5F"/>
                </a:solidFill>
                <a:cs typeface="Calibri"/>
              </a:rPr>
              <a:t>to perform tasks </a:t>
            </a:r>
            <a:r>
              <a:rPr sz="2800" spc="-10" dirty="0">
                <a:solidFill>
                  <a:srgbClr val="5F5F5F"/>
                </a:solidFill>
                <a:cs typeface="Calibri"/>
              </a:rPr>
              <a:t>normally requiring human  intelligence, such </a:t>
            </a:r>
            <a:r>
              <a:rPr sz="2800" dirty="0">
                <a:solidFill>
                  <a:srgbClr val="5F5F5F"/>
                </a:solidFill>
                <a:cs typeface="Calibri"/>
              </a:rPr>
              <a:t>as visual </a:t>
            </a:r>
            <a:r>
              <a:rPr sz="2800" spc="-10" dirty="0">
                <a:solidFill>
                  <a:srgbClr val="5F5F5F"/>
                </a:solidFill>
                <a:cs typeface="Calibri"/>
              </a:rPr>
              <a:t>perception, speech recognition, decision-making and translation</a:t>
            </a:r>
            <a:r>
              <a:rPr sz="2800" spc="550" dirty="0">
                <a:solidFill>
                  <a:srgbClr val="5F5F5F"/>
                </a:solidFill>
                <a:cs typeface="Calibri"/>
              </a:rPr>
              <a:t> </a:t>
            </a:r>
            <a:r>
              <a:rPr sz="2800" spc="-10" dirty="0" smtClean="0">
                <a:solidFill>
                  <a:srgbClr val="5F5F5F"/>
                </a:solidFill>
                <a:cs typeface="Calibri"/>
              </a:rPr>
              <a:t>between</a:t>
            </a:r>
            <a:r>
              <a:rPr lang="en-IN" sz="2800" spc="-10" dirty="0">
                <a:solidFill>
                  <a:srgbClr val="5F5F5F"/>
                </a:solidFill>
                <a:cs typeface="Calibri"/>
              </a:rPr>
              <a:t> languages</a:t>
            </a:r>
            <a:r>
              <a:rPr lang="en-IN" sz="2800" spc="-10" dirty="0" smtClean="0">
                <a:solidFill>
                  <a:srgbClr val="5F5F5F"/>
                </a:solidFill>
                <a:cs typeface="Calibri"/>
              </a:rPr>
              <a:t>. </a:t>
            </a:r>
            <a:r>
              <a:rPr lang="en-IN" sz="2800" dirty="0">
                <a:solidFill>
                  <a:srgbClr val="A6A6A6"/>
                </a:solidFill>
                <a:latin typeface="Arial"/>
                <a:cs typeface="Arial"/>
              </a:rPr>
              <a:t>–	</a:t>
            </a:r>
            <a:r>
              <a:rPr lang="en-IN" sz="2800" i="1" u="sng" spc="-10" dirty="0">
                <a:solidFill>
                  <a:srgbClr val="F19C13"/>
                </a:solidFill>
                <a:uFill>
                  <a:solidFill>
                    <a:srgbClr val="F19C13"/>
                  </a:solidFill>
                </a:uFill>
                <a:cs typeface="Calibri"/>
              </a:rPr>
              <a:t>source </a:t>
            </a:r>
            <a:r>
              <a:rPr lang="en-IN" sz="2800" i="1" u="sng" dirty="0">
                <a:solidFill>
                  <a:srgbClr val="F19C13"/>
                </a:solidFill>
                <a:uFill>
                  <a:solidFill>
                    <a:srgbClr val="F19C13"/>
                  </a:solidFill>
                </a:uFill>
                <a:cs typeface="Calibri"/>
              </a:rPr>
              <a:t>–</a:t>
            </a:r>
            <a:r>
              <a:rPr lang="en-IN" sz="2800" i="1" u="sng" spc="-130" dirty="0">
                <a:solidFill>
                  <a:srgbClr val="F19C13"/>
                </a:solidFill>
                <a:uFill>
                  <a:solidFill>
                    <a:srgbClr val="F19C13"/>
                  </a:solidFill>
                </a:uFill>
                <a:cs typeface="Calibri"/>
              </a:rPr>
              <a:t> </a:t>
            </a:r>
            <a:r>
              <a:rPr lang="en-IN" sz="2800" i="1" u="sng" spc="-10" dirty="0" smtClean="0">
                <a:solidFill>
                  <a:srgbClr val="F19C13"/>
                </a:solidFill>
                <a:uFill>
                  <a:solidFill>
                    <a:srgbClr val="F19C13"/>
                  </a:solidFill>
                </a:uFill>
                <a:cs typeface="Calibri"/>
              </a:rPr>
              <a:t>Wikipedia</a:t>
            </a:r>
          </a:p>
          <a:p>
            <a:pPr marL="598170" marR="10160" indent="-572770" algn="just">
              <a:buClr>
                <a:srgbClr val="095A82"/>
              </a:buClr>
              <a:buFont typeface="Wingdings"/>
              <a:buChar char=""/>
              <a:tabLst>
                <a:tab pos="598170" algn="l"/>
                <a:tab pos="599440" algn="l"/>
              </a:tabLst>
            </a:pPr>
            <a:endParaRPr lang="en-IN" sz="2800" dirty="0">
              <a:solidFill>
                <a:prstClr val="black"/>
              </a:solidFill>
              <a:cs typeface="Calibri"/>
            </a:endParaRPr>
          </a:p>
          <a:p>
            <a:pPr marL="598170" marR="10160" indent="-572770">
              <a:lnSpc>
                <a:spcPct val="150000"/>
              </a:lnSpc>
              <a:spcBef>
                <a:spcPts val="200"/>
              </a:spcBef>
              <a:buClr>
                <a:srgbClr val="095A82"/>
              </a:buClr>
              <a:buFont typeface="Wingdings"/>
              <a:buChar char=""/>
              <a:tabLst>
                <a:tab pos="598170" algn="l"/>
                <a:tab pos="599440" algn="l"/>
              </a:tabLst>
            </a:pPr>
            <a:r>
              <a:rPr lang="en-IN" sz="2800" spc="-10" dirty="0">
                <a:solidFill>
                  <a:srgbClr val="5F5F5F"/>
                </a:solidFill>
                <a:cs typeface="Calibri"/>
              </a:rPr>
              <a:t>AI is a branch of Computer Science and mimic the human behaviour. </a:t>
            </a:r>
          </a:p>
          <a:p>
            <a:pPr marL="598170" marR="10160" indent="-572770">
              <a:lnSpc>
                <a:spcPct val="150000"/>
              </a:lnSpc>
              <a:spcBef>
                <a:spcPts val="200"/>
              </a:spcBef>
              <a:buClr>
                <a:srgbClr val="095A82"/>
              </a:buClr>
              <a:buFont typeface="Wingdings"/>
              <a:buChar char=""/>
              <a:tabLst>
                <a:tab pos="598170" algn="l"/>
                <a:tab pos="599440" algn="l"/>
              </a:tabLst>
            </a:pPr>
            <a:endParaRPr sz="2800" dirty="0">
              <a:solidFill>
                <a:prstClr val="black"/>
              </a:solidFill>
              <a:cs typeface="Calibri"/>
            </a:endParaRPr>
          </a:p>
        </p:txBody>
      </p:sp>
      <p:sp>
        <p:nvSpPr>
          <p:cNvPr id="10" name="object 10"/>
          <p:cNvSpPr txBox="1"/>
          <p:nvPr/>
        </p:nvSpPr>
        <p:spPr>
          <a:xfrm>
            <a:off x="942034" y="4999482"/>
            <a:ext cx="7010400" cy="456535"/>
          </a:xfrm>
          <a:prstGeom prst="rect">
            <a:avLst/>
          </a:prstGeom>
        </p:spPr>
        <p:txBody>
          <a:bodyPr vert="horz" wrap="square" lIns="0" tIns="25400" rIns="0" bIns="0" rtlCol="0">
            <a:spAutoFit/>
          </a:bodyPr>
          <a:lstStyle/>
          <a:p>
            <a:pPr marL="598170" indent="-572770">
              <a:spcBef>
                <a:spcPts val="200"/>
              </a:spcBef>
              <a:buClr>
                <a:srgbClr val="095A82"/>
              </a:buClr>
              <a:buFont typeface="Wingdings"/>
              <a:buChar char=""/>
              <a:tabLst>
                <a:tab pos="598170" algn="l"/>
                <a:tab pos="599440" algn="l"/>
              </a:tabLst>
            </a:pPr>
            <a:r>
              <a:rPr sz="2800" dirty="0">
                <a:solidFill>
                  <a:srgbClr val="5F5F5F"/>
                </a:solidFill>
                <a:cs typeface="Calibri"/>
              </a:rPr>
              <a:t>AI </a:t>
            </a:r>
            <a:r>
              <a:rPr sz="2800" spc="-10" dirty="0">
                <a:solidFill>
                  <a:srgbClr val="5F5F5F"/>
                </a:solidFill>
                <a:cs typeface="Calibri"/>
              </a:rPr>
              <a:t>includes </a:t>
            </a:r>
            <a:r>
              <a:rPr sz="2800" dirty="0">
                <a:solidFill>
                  <a:srgbClr val="5F5F5F"/>
                </a:solidFill>
                <a:cs typeface="Calibri"/>
              </a:rPr>
              <a:t>following areas </a:t>
            </a:r>
            <a:r>
              <a:rPr sz="2800" spc="-10" dirty="0">
                <a:solidFill>
                  <a:srgbClr val="5F5F5F"/>
                </a:solidFill>
                <a:cs typeface="Calibri"/>
              </a:rPr>
              <a:t>of</a:t>
            </a:r>
            <a:r>
              <a:rPr sz="2800" dirty="0">
                <a:solidFill>
                  <a:srgbClr val="5F5F5F"/>
                </a:solidFill>
                <a:cs typeface="Calibri"/>
              </a:rPr>
              <a:t> </a:t>
            </a:r>
            <a:r>
              <a:rPr sz="2800" spc="-10" dirty="0">
                <a:solidFill>
                  <a:srgbClr val="5F5F5F"/>
                </a:solidFill>
                <a:cs typeface="Calibri"/>
              </a:rPr>
              <a:t>Specialization:</a:t>
            </a:r>
            <a:endParaRPr sz="2800" dirty="0">
              <a:solidFill>
                <a:prstClr val="black"/>
              </a:solidFill>
              <a:cs typeface="Calibri"/>
            </a:endParaRPr>
          </a:p>
        </p:txBody>
      </p:sp>
      <p:sp>
        <p:nvSpPr>
          <p:cNvPr id="11" name="object 11"/>
          <p:cNvSpPr txBox="1"/>
          <p:nvPr/>
        </p:nvSpPr>
        <p:spPr>
          <a:xfrm>
            <a:off x="2314244" y="5495239"/>
            <a:ext cx="4767580" cy="2564805"/>
          </a:xfrm>
          <a:prstGeom prst="rect">
            <a:avLst/>
          </a:prstGeom>
        </p:spPr>
        <p:txBody>
          <a:bodyPr vert="horz" wrap="square" lIns="0" tIns="101600" rIns="0" bIns="0" rtlCol="0">
            <a:spAutoFit/>
          </a:bodyPr>
          <a:lstStyle/>
          <a:p>
            <a:pPr marL="572770" indent="-547370">
              <a:spcBef>
                <a:spcPts val="800"/>
              </a:spcBef>
              <a:buClr>
                <a:srgbClr val="A6A6A6"/>
              </a:buClr>
              <a:buFont typeface="Arial"/>
              <a:buChar char="–"/>
              <a:tabLst>
                <a:tab pos="572770" algn="l"/>
                <a:tab pos="574040" algn="l"/>
              </a:tabLst>
            </a:pPr>
            <a:r>
              <a:rPr sz="2800" dirty="0">
                <a:solidFill>
                  <a:srgbClr val="0D80B8"/>
                </a:solidFill>
                <a:cs typeface="Calibri"/>
              </a:rPr>
              <a:t>Game</a:t>
            </a:r>
            <a:r>
              <a:rPr sz="2800" spc="-30" dirty="0">
                <a:solidFill>
                  <a:srgbClr val="0D80B8"/>
                </a:solidFill>
                <a:cs typeface="Calibri"/>
              </a:rPr>
              <a:t> </a:t>
            </a:r>
            <a:r>
              <a:rPr sz="2800" dirty="0">
                <a:solidFill>
                  <a:srgbClr val="0D80B8"/>
                </a:solidFill>
                <a:cs typeface="Calibri"/>
              </a:rPr>
              <a:t>Playing</a:t>
            </a:r>
            <a:endParaRPr sz="2800" dirty="0">
              <a:solidFill>
                <a:prstClr val="black"/>
              </a:solidFill>
              <a:cs typeface="Calibri"/>
            </a:endParaRPr>
          </a:p>
          <a:p>
            <a:pPr marL="572770" indent="-547370">
              <a:spcBef>
                <a:spcPts val="600"/>
              </a:spcBef>
              <a:buClr>
                <a:srgbClr val="A6A6A6"/>
              </a:buClr>
              <a:buFont typeface="Arial"/>
              <a:buChar char="–"/>
              <a:tabLst>
                <a:tab pos="572770" algn="l"/>
                <a:tab pos="574040" algn="l"/>
              </a:tabLst>
            </a:pPr>
            <a:r>
              <a:rPr sz="2800" spc="-10" dirty="0">
                <a:solidFill>
                  <a:srgbClr val="16A995"/>
                </a:solidFill>
                <a:cs typeface="Calibri"/>
              </a:rPr>
              <a:t>Expert</a:t>
            </a:r>
            <a:r>
              <a:rPr sz="2800" dirty="0">
                <a:solidFill>
                  <a:srgbClr val="16A995"/>
                </a:solidFill>
                <a:cs typeface="Calibri"/>
              </a:rPr>
              <a:t> </a:t>
            </a:r>
            <a:r>
              <a:rPr sz="2800" spc="-10" dirty="0">
                <a:solidFill>
                  <a:srgbClr val="16A995"/>
                </a:solidFill>
                <a:cs typeface="Calibri"/>
              </a:rPr>
              <a:t>systems</a:t>
            </a:r>
            <a:endParaRPr sz="2800" dirty="0">
              <a:solidFill>
                <a:prstClr val="black"/>
              </a:solidFill>
              <a:cs typeface="Calibri"/>
            </a:endParaRPr>
          </a:p>
          <a:p>
            <a:pPr marL="572770" indent="-547370">
              <a:spcBef>
                <a:spcPts val="600"/>
              </a:spcBef>
              <a:buClr>
                <a:srgbClr val="A6A6A6"/>
              </a:buClr>
              <a:buFont typeface="Arial"/>
              <a:buChar char="–"/>
              <a:tabLst>
                <a:tab pos="572770" algn="l"/>
                <a:tab pos="574040" algn="l"/>
              </a:tabLst>
            </a:pPr>
            <a:r>
              <a:rPr sz="2800" dirty="0">
                <a:solidFill>
                  <a:srgbClr val="0D80B8"/>
                </a:solidFill>
                <a:cs typeface="Calibri"/>
              </a:rPr>
              <a:t>Natural </a:t>
            </a:r>
            <a:r>
              <a:rPr sz="2800" spc="-10" dirty="0">
                <a:solidFill>
                  <a:srgbClr val="0D80B8"/>
                </a:solidFill>
                <a:cs typeface="Calibri"/>
              </a:rPr>
              <a:t>Language</a:t>
            </a:r>
            <a:r>
              <a:rPr sz="2800" spc="-20" dirty="0">
                <a:solidFill>
                  <a:srgbClr val="0D80B8"/>
                </a:solidFill>
                <a:cs typeface="Calibri"/>
              </a:rPr>
              <a:t> </a:t>
            </a:r>
            <a:r>
              <a:rPr sz="2800" spc="-10" dirty="0">
                <a:solidFill>
                  <a:srgbClr val="0D80B8"/>
                </a:solidFill>
                <a:cs typeface="Calibri"/>
              </a:rPr>
              <a:t>processing</a:t>
            </a:r>
            <a:endParaRPr sz="2800" dirty="0">
              <a:solidFill>
                <a:prstClr val="black"/>
              </a:solidFill>
              <a:cs typeface="Calibri"/>
            </a:endParaRPr>
          </a:p>
          <a:p>
            <a:pPr marL="572770" indent="-547370">
              <a:spcBef>
                <a:spcPts val="600"/>
              </a:spcBef>
              <a:buClr>
                <a:srgbClr val="A6A6A6"/>
              </a:buClr>
              <a:buFont typeface="Arial"/>
              <a:buChar char="–"/>
              <a:tabLst>
                <a:tab pos="572770" algn="l"/>
                <a:tab pos="574040" algn="l"/>
              </a:tabLst>
            </a:pPr>
            <a:r>
              <a:rPr sz="2800" dirty="0">
                <a:solidFill>
                  <a:srgbClr val="16A995"/>
                </a:solidFill>
                <a:cs typeface="Calibri"/>
              </a:rPr>
              <a:t>Neural</a:t>
            </a:r>
            <a:r>
              <a:rPr sz="2800" spc="-20" dirty="0">
                <a:solidFill>
                  <a:srgbClr val="16A995"/>
                </a:solidFill>
                <a:cs typeface="Calibri"/>
              </a:rPr>
              <a:t> </a:t>
            </a:r>
            <a:r>
              <a:rPr sz="2800" dirty="0">
                <a:solidFill>
                  <a:srgbClr val="16A995"/>
                </a:solidFill>
                <a:cs typeface="Calibri"/>
              </a:rPr>
              <a:t>networks</a:t>
            </a:r>
            <a:endParaRPr sz="2800" dirty="0">
              <a:solidFill>
                <a:prstClr val="black"/>
              </a:solidFill>
              <a:cs typeface="Calibri"/>
            </a:endParaRPr>
          </a:p>
          <a:p>
            <a:pPr marL="572770" indent="-547370">
              <a:spcBef>
                <a:spcPts val="600"/>
              </a:spcBef>
              <a:buClr>
                <a:srgbClr val="A6A6A6"/>
              </a:buClr>
              <a:buFont typeface="Arial"/>
              <a:buChar char="–"/>
              <a:tabLst>
                <a:tab pos="572770" algn="l"/>
                <a:tab pos="574040" algn="l"/>
              </a:tabLst>
            </a:pPr>
            <a:r>
              <a:rPr sz="2800" spc="-10" dirty="0">
                <a:solidFill>
                  <a:srgbClr val="0D80B8"/>
                </a:solidFill>
                <a:cs typeface="Calibri"/>
              </a:rPr>
              <a:t>Robotics</a:t>
            </a:r>
            <a:endParaRPr sz="2800" dirty="0">
              <a:solidFill>
                <a:prstClr val="black"/>
              </a:solidFill>
              <a:cs typeface="Calibri"/>
            </a:endParaRPr>
          </a:p>
        </p:txBody>
      </p:sp>
      <p:sp>
        <p:nvSpPr>
          <p:cNvPr id="12" name="object 12"/>
          <p:cNvSpPr/>
          <p:nvPr/>
        </p:nvSpPr>
        <p:spPr>
          <a:xfrm>
            <a:off x="13383767" y="4154422"/>
            <a:ext cx="3954778" cy="2613660"/>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13" name="object 13"/>
          <p:cNvSpPr/>
          <p:nvPr/>
        </p:nvSpPr>
        <p:spPr>
          <a:xfrm>
            <a:off x="12792457" y="7196328"/>
            <a:ext cx="3131818" cy="2193036"/>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14" name="object 14"/>
          <p:cNvSpPr/>
          <p:nvPr/>
        </p:nvSpPr>
        <p:spPr>
          <a:xfrm>
            <a:off x="12806171" y="7078980"/>
            <a:ext cx="3206750" cy="2313940"/>
          </a:xfrm>
          <a:custGeom>
            <a:avLst/>
            <a:gdLst/>
            <a:ahLst/>
            <a:cxnLst/>
            <a:rect l="l" t="t" r="r" b="b"/>
            <a:pathLst>
              <a:path w="1603375" h="1156970">
                <a:moveTo>
                  <a:pt x="0" y="192786"/>
                </a:moveTo>
                <a:lnTo>
                  <a:pt x="5094" y="148596"/>
                </a:lnTo>
                <a:lnTo>
                  <a:pt x="19603" y="108024"/>
                </a:lnTo>
                <a:lnTo>
                  <a:pt x="42367" y="72227"/>
                </a:lnTo>
                <a:lnTo>
                  <a:pt x="72227" y="42367"/>
                </a:lnTo>
                <a:lnTo>
                  <a:pt x="108024" y="19603"/>
                </a:lnTo>
                <a:lnTo>
                  <a:pt x="148596" y="5094"/>
                </a:lnTo>
                <a:lnTo>
                  <a:pt x="192786" y="0"/>
                </a:lnTo>
                <a:lnTo>
                  <a:pt x="1410462" y="0"/>
                </a:lnTo>
                <a:lnTo>
                  <a:pt x="1454651" y="5094"/>
                </a:lnTo>
                <a:lnTo>
                  <a:pt x="1495223" y="19603"/>
                </a:lnTo>
                <a:lnTo>
                  <a:pt x="1531020" y="42367"/>
                </a:lnTo>
                <a:lnTo>
                  <a:pt x="1560880" y="72227"/>
                </a:lnTo>
                <a:lnTo>
                  <a:pt x="1583644" y="108024"/>
                </a:lnTo>
                <a:lnTo>
                  <a:pt x="1598153" y="148596"/>
                </a:lnTo>
                <a:lnTo>
                  <a:pt x="1603247" y="192786"/>
                </a:lnTo>
                <a:lnTo>
                  <a:pt x="1603247" y="963930"/>
                </a:lnTo>
                <a:lnTo>
                  <a:pt x="1598153" y="1008135"/>
                </a:lnTo>
                <a:lnTo>
                  <a:pt x="1583644" y="1048714"/>
                </a:lnTo>
                <a:lnTo>
                  <a:pt x="1560880" y="1084509"/>
                </a:lnTo>
                <a:lnTo>
                  <a:pt x="1531020" y="1114364"/>
                </a:lnTo>
                <a:lnTo>
                  <a:pt x="1495223" y="1137121"/>
                </a:lnTo>
                <a:lnTo>
                  <a:pt x="1454651" y="1151624"/>
                </a:lnTo>
                <a:lnTo>
                  <a:pt x="1410462" y="1156716"/>
                </a:lnTo>
                <a:lnTo>
                  <a:pt x="192786" y="1156716"/>
                </a:lnTo>
                <a:lnTo>
                  <a:pt x="148596" y="1151624"/>
                </a:lnTo>
                <a:lnTo>
                  <a:pt x="108024" y="1137121"/>
                </a:lnTo>
                <a:lnTo>
                  <a:pt x="72227" y="1114364"/>
                </a:lnTo>
                <a:lnTo>
                  <a:pt x="42367" y="1084509"/>
                </a:lnTo>
                <a:lnTo>
                  <a:pt x="19603" y="1048714"/>
                </a:lnTo>
                <a:lnTo>
                  <a:pt x="5094" y="1008135"/>
                </a:lnTo>
                <a:lnTo>
                  <a:pt x="0" y="963930"/>
                </a:lnTo>
                <a:lnTo>
                  <a:pt x="0" y="192786"/>
                </a:lnTo>
                <a:close/>
              </a:path>
            </a:pathLst>
          </a:custGeom>
          <a:ln w="28956">
            <a:solidFill>
              <a:srgbClr val="9CB955"/>
            </a:solidFill>
          </a:ln>
        </p:spPr>
        <p:txBody>
          <a:bodyPr wrap="square" lIns="0" tIns="0" rIns="0" bIns="0" rtlCol="0"/>
          <a:lstStyle/>
          <a:p>
            <a:endParaRPr sz="3600">
              <a:solidFill>
                <a:prstClr val="black"/>
              </a:solidFill>
            </a:endParaRPr>
          </a:p>
        </p:txBody>
      </p:sp>
      <p:sp>
        <p:nvSpPr>
          <p:cNvPr id="15" name="object 15"/>
          <p:cNvSpPr/>
          <p:nvPr/>
        </p:nvSpPr>
        <p:spPr>
          <a:xfrm>
            <a:off x="13501114" y="4158996"/>
            <a:ext cx="3898900" cy="2557780"/>
          </a:xfrm>
          <a:custGeom>
            <a:avLst/>
            <a:gdLst/>
            <a:ahLst/>
            <a:cxnLst/>
            <a:rect l="l" t="t" r="r" b="b"/>
            <a:pathLst>
              <a:path w="1949450" h="1278889">
                <a:moveTo>
                  <a:pt x="0" y="213106"/>
                </a:moveTo>
                <a:lnTo>
                  <a:pt x="5626" y="164232"/>
                </a:lnTo>
                <a:lnTo>
                  <a:pt x="21654" y="119372"/>
                </a:lnTo>
                <a:lnTo>
                  <a:pt x="46806" y="79804"/>
                </a:lnTo>
                <a:lnTo>
                  <a:pt x="79804" y="46806"/>
                </a:lnTo>
                <a:lnTo>
                  <a:pt x="119372" y="21654"/>
                </a:lnTo>
                <a:lnTo>
                  <a:pt x="164232" y="5626"/>
                </a:lnTo>
                <a:lnTo>
                  <a:pt x="213106" y="0"/>
                </a:lnTo>
                <a:lnTo>
                  <a:pt x="1736090" y="0"/>
                </a:lnTo>
                <a:lnTo>
                  <a:pt x="1784963" y="5626"/>
                </a:lnTo>
                <a:lnTo>
                  <a:pt x="1829823" y="21654"/>
                </a:lnTo>
                <a:lnTo>
                  <a:pt x="1869391" y="46806"/>
                </a:lnTo>
                <a:lnTo>
                  <a:pt x="1902389" y="79804"/>
                </a:lnTo>
                <a:lnTo>
                  <a:pt x="1927541" y="119372"/>
                </a:lnTo>
                <a:lnTo>
                  <a:pt x="1943569" y="164232"/>
                </a:lnTo>
                <a:lnTo>
                  <a:pt x="1949196" y="213106"/>
                </a:lnTo>
                <a:lnTo>
                  <a:pt x="1949196" y="1065529"/>
                </a:lnTo>
                <a:lnTo>
                  <a:pt x="1943569" y="1114403"/>
                </a:lnTo>
                <a:lnTo>
                  <a:pt x="1927541" y="1159263"/>
                </a:lnTo>
                <a:lnTo>
                  <a:pt x="1902389" y="1198831"/>
                </a:lnTo>
                <a:lnTo>
                  <a:pt x="1869391" y="1231829"/>
                </a:lnTo>
                <a:lnTo>
                  <a:pt x="1829823" y="1256981"/>
                </a:lnTo>
                <a:lnTo>
                  <a:pt x="1784963" y="1273009"/>
                </a:lnTo>
                <a:lnTo>
                  <a:pt x="1736090" y="1278635"/>
                </a:lnTo>
                <a:lnTo>
                  <a:pt x="213106" y="1278635"/>
                </a:lnTo>
                <a:lnTo>
                  <a:pt x="164232" y="1273009"/>
                </a:lnTo>
                <a:lnTo>
                  <a:pt x="119372" y="1256981"/>
                </a:lnTo>
                <a:lnTo>
                  <a:pt x="79804" y="1231829"/>
                </a:lnTo>
                <a:lnTo>
                  <a:pt x="46806" y="1198831"/>
                </a:lnTo>
                <a:lnTo>
                  <a:pt x="21654" y="1159263"/>
                </a:lnTo>
                <a:lnTo>
                  <a:pt x="5626" y="1114403"/>
                </a:lnTo>
                <a:lnTo>
                  <a:pt x="0" y="1065529"/>
                </a:lnTo>
                <a:lnTo>
                  <a:pt x="0" y="213106"/>
                </a:lnTo>
                <a:close/>
              </a:path>
            </a:pathLst>
          </a:custGeom>
          <a:ln w="28955">
            <a:solidFill>
              <a:srgbClr val="F19C13"/>
            </a:solidFill>
          </a:ln>
        </p:spPr>
        <p:txBody>
          <a:bodyPr wrap="square" lIns="0" tIns="0" rIns="0" bIns="0" rtlCol="0"/>
          <a:lstStyle/>
          <a:p>
            <a:endParaRPr sz="3600">
              <a:solidFill>
                <a:prstClr val="black"/>
              </a:solidFill>
            </a:endParaRPr>
          </a:p>
        </p:txBody>
      </p:sp>
      <p:sp>
        <p:nvSpPr>
          <p:cNvPr id="16" name="object 16"/>
          <p:cNvSpPr txBox="1"/>
          <p:nvPr/>
        </p:nvSpPr>
        <p:spPr>
          <a:xfrm>
            <a:off x="9126472" y="7256270"/>
            <a:ext cx="2824480" cy="394980"/>
          </a:xfrm>
          <a:prstGeom prst="rect">
            <a:avLst/>
          </a:prstGeom>
        </p:spPr>
        <p:txBody>
          <a:bodyPr vert="horz" wrap="square" lIns="0" tIns="25400" rIns="0" bIns="0" rtlCol="0">
            <a:spAutoFit/>
          </a:bodyPr>
          <a:lstStyle/>
          <a:p>
            <a:pPr marL="25400">
              <a:spcBef>
                <a:spcPts val="200"/>
              </a:spcBef>
            </a:pPr>
            <a:r>
              <a:rPr sz="2400" dirty="0">
                <a:solidFill>
                  <a:srgbClr val="095A82"/>
                </a:solidFill>
                <a:cs typeface="Calibri"/>
              </a:rPr>
              <a:t>Machine </a:t>
            </a:r>
            <a:r>
              <a:rPr sz="2400" spc="-10" dirty="0">
                <a:solidFill>
                  <a:srgbClr val="095A82"/>
                </a:solidFill>
                <a:cs typeface="Calibri"/>
              </a:rPr>
              <a:t>playing</a:t>
            </a:r>
            <a:r>
              <a:rPr sz="2400" spc="-190" dirty="0">
                <a:solidFill>
                  <a:srgbClr val="095A82"/>
                </a:solidFill>
                <a:cs typeface="Calibri"/>
              </a:rPr>
              <a:t> </a:t>
            </a:r>
            <a:r>
              <a:rPr sz="2400" spc="-10" dirty="0">
                <a:solidFill>
                  <a:srgbClr val="095A82"/>
                </a:solidFill>
                <a:cs typeface="Calibri"/>
              </a:rPr>
              <a:t>chess</a:t>
            </a:r>
            <a:endParaRPr sz="2400">
              <a:solidFill>
                <a:prstClr val="black"/>
              </a:solidFill>
              <a:cs typeface="Calibri"/>
            </a:endParaRPr>
          </a:p>
        </p:txBody>
      </p:sp>
      <p:sp>
        <p:nvSpPr>
          <p:cNvPr id="17" name="object 17"/>
          <p:cNvSpPr txBox="1"/>
          <p:nvPr/>
        </p:nvSpPr>
        <p:spPr>
          <a:xfrm>
            <a:off x="16131538" y="7857946"/>
            <a:ext cx="436880" cy="394980"/>
          </a:xfrm>
          <a:prstGeom prst="rect">
            <a:avLst/>
          </a:prstGeom>
        </p:spPr>
        <p:txBody>
          <a:bodyPr vert="horz" wrap="square" lIns="0" tIns="25400" rIns="0" bIns="0" rtlCol="0">
            <a:spAutoFit/>
          </a:bodyPr>
          <a:lstStyle/>
          <a:p>
            <a:pPr marL="25400">
              <a:spcBef>
                <a:spcPts val="200"/>
              </a:spcBef>
            </a:pPr>
            <a:r>
              <a:rPr sz="2400" spc="-10" dirty="0">
                <a:solidFill>
                  <a:srgbClr val="095A82"/>
                </a:solidFill>
                <a:cs typeface="Calibri"/>
              </a:rPr>
              <a:t>Siri</a:t>
            </a:r>
            <a:endParaRPr sz="2400">
              <a:solidFill>
                <a:prstClr val="black"/>
              </a:solidFill>
              <a:cs typeface="Calibri"/>
            </a:endParaRPr>
          </a:p>
        </p:txBody>
      </p:sp>
      <p:sp>
        <p:nvSpPr>
          <p:cNvPr id="18" name="object 18"/>
          <p:cNvSpPr txBox="1"/>
          <p:nvPr/>
        </p:nvSpPr>
        <p:spPr>
          <a:xfrm>
            <a:off x="13830301" y="3262882"/>
            <a:ext cx="3239770" cy="394980"/>
          </a:xfrm>
          <a:prstGeom prst="rect">
            <a:avLst/>
          </a:prstGeom>
        </p:spPr>
        <p:txBody>
          <a:bodyPr vert="horz" wrap="square" lIns="0" tIns="25400" rIns="0" bIns="0" rtlCol="0">
            <a:spAutoFit/>
          </a:bodyPr>
          <a:lstStyle/>
          <a:p>
            <a:pPr marL="25400">
              <a:spcBef>
                <a:spcPts val="200"/>
              </a:spcBef>
            </a:pPr>
            <a:r>
              <a:rPr sz="2400" dirty="0">
                <a:solidFill>
                  <a:srgbClr val="095A82"/>
                </a:solidFill>
                <a:cs typeface="Calibri"/>
              </a:rPr>
              <a:t>Number </a:t>
            </a:r>
            <a:r>
              <a:rPr sz="2400" spc="-10" dirty="0">
                <a:solidFill>
                  <a:srgbClr val="095A82"/>
                </a:solidFill>
                <a:cs typeface="Calibri"/>
              </a:rPr>
              <a:t>plate</a:t>
            </a:r>
            <a:r>
              <a:rPr sz="2400" spc="-210" dirty="0">
                <a:solidFill>
                  <a:srgbClr val="095A82"/>
                </a:solidFill>
                <a:cs typeface="Calibri"/>
              </a:rPr>
              <a:t> </a:t>
            </a:r>
            <a:r>
              <a:rPr sz="2400" spc="-10" dirty="0">
                <a:solidFill>
                  <a:srgbClr val="095A82"/>
                </a:solidFill>
                <a:cs typeface="Calibri"/>
              </a:rPr>
              <a:t>recognition</a:t>
            </a:r>
            <a:endParaRPr sz="2400">
              <a:solidFill>
                <a:prstClr val="black"/>
              </a:solidFill>
              <a:cs typeface="Calibri"/>
            </a:endParaRPr>
          </a:p>
        </p:txBody>
      </p:sp>
      <p:sp>
        <p:nvSpPr>
          <p:cNvPr id="19" name="object 19"/>
          <p:cNvSpPr/>
          <p:nvPr/>
        </p:nvSpPr>
        <p:spPr>
          <a:xfrm>
            <a:off x="16035529" y="8446006"/>
            <a:ext cx="681990" cy="152400"/>
          </a:xfrm>
          <a:custGeom>
            <a:avLst/>
            <a:gdLst/>
            <a:ahLst/>
            <a:cxnLst/>
            <a:rect l="l" t="t" r="r" b="b"/>
            <a:pathLst>
              <a:path w="340995" h="76200">
                <a:moveTo>
                  <a:pt x="76200" y="0"/>
                </a:moveTo>
                <a:lnTo>
                  <a:pt x="0" y="38100"/>
                </a:lnTo>
                <a:lnTo>
                  <a:pt x="76200" y="76200"/>
                </a:lnTo>
                <a:lnTo>
                  <a:pt x="76200" y="44450"/>
                </a:lnTo>
                <a:lnTo>
                  <a:pt x="63500" y="44450"/>
                </a:lnTo>
                <a:lnTo>
                  <a:pt x="63500" y="31750"/>
                </a:lnTo>
                <a:lnTo>
                  <a:pt x="76200" y="31750"/>
                </a:lnTo>
                <a:lnTo>
                  <a:pt x="76200" y="0"/>
                </a:lnTo>
                <a:close/>
              </a:path>
              <a:path w="340995" h="76200">
                <a:moveTo>
                  <a:pt x="76200" y="31750"/>
                </a:moveTo>
                <a:lnTo>
                  <a:pt x="63500" y="31750"/>
                </a:lnTo>
                <a:lnTo>
                  <a:pt x="63500" y="44450"/>
                </a:lnTo>
                <a:lnTo>
                  <a:pt x="76200" y="44450"/>
                </a:lnTo>
                <a:lnTo>
                  <a:pt x="76200" y="31750"/>
                </a:lnTo>
                <a:close/>
              </a:path>
              <a:path w="340995" h="76200">
                <a:moveTo>
                  <a:pt x="340994" y="31750"/>
                </a:moveTo>
                <a:lnTo>
                  <a:pt x="76200" y="31750"/>
                </a:lnTo>
                <a:lnTo>
                  <a:pt x="76200" y="44450"/>
                </a:lnTo>
                <a:lnTo>
                  <a:pt x="340994" y="44450"/>
                </a:lnTo>
                <a:lnTo>
                  <a:pt x="340994" y="31750"/>
                </a:lnTo>
                <a:close/>
              </a:path>
            </a:pathLst>
          </a:custGeom>
          <a:solidFill>
            <a:srgbClr val="9CB955"/>
          </a:solidFill>
        </p:spPr>
        <p:txBody>
          <a:bodyPr wrap="square" lIns="0" tIns="0" rIns="0" bIns="0" rtlCol="0"/>
          <a:lstStyle/>
          <a:p>
            <a:endParaRPr sz="3600">
              <a:solidFill>
                <a:prstClr val="black"/>
              </a:solidFill>
            </a:endParaRPr>
          </a:p>
        </p:txBody>
      </p:sp>
      <p:sp>
        <p:nvSpPr>
          <p:cNvPr id="20" name="object 20"/>
          <p:cNvSpPr/>
          <p:nvPr/>
        </p:nvSpPr>
        <p:spPr>
          <a:xfrm>
            <a:off x="9134857" y="7226806"/>
            <a:ext cx="2853690" cy="0"/>
          </a:xfrm>
          <a:custGeom>
            <a:avLst/>
            <a:gdLst/>
            <a:ahLst/>
            <a:cxnLst/>
            <a:rect l="l" t="t" r="r" b="b"/>
            <a:pathLst>
              <a:path w="1426845">
                <a:moveTo>
                  <a:pt x="0" y="0"/>
                </a:moveTo>
                <a:lnTo>
                  <a:pt x="1426464" y="0"/>
                </a:lnTo>
              </a:path>
            </a:pathLst>
          </a:custGeom>
          <a:ln w="6096">
            <a:solidFill>
              <a:srgbClr val="0D80B8"/>
            </a:solidFill>
          </a:ln>
        </p:spPr>
        <p:txBody>
          <a:bodyPr wrap="square" lIns="0" tIns="0" rIns="0" bIns="0" rtlCol="0"/>
          <a:lstStyle/>
          <a:p>
            <a:endParaRPr sz="3600">
              <a:solidFill>
                <a:prstClr val="black"/>
              </a:solidFill>
            </a:endParaRPr>
          </a:p>
        </p:txBody>
      </p:sp>
      <p:sp>
        <p:nvSpPr>
          <p:cNvPr id="21" name="object 21"/>
          <p:cNvSpPr/>
          <p:nvPr/>
        </p:nvSpPr>
        <p:spPr>
          <a:xfrm>
            <a:off x="10460734" y="6906769"/>
            <a:ext cx="152400" cy="318262"/>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22" name="object 22"/>
          <p:cNvSpPr/>
          <p:nvPr/>
        </p:nvSpPr>
        <p:spPr>
          <a:xfrm>
            <a:off x="8773668" y="4061458"/>
            <a:ext cx="3578860" cy="2771140"/>
          </a:xfrm>
          <a:custGeom>
            <a:avLst/>
            <a:gdLst/>
            <a:ahLst/>
            <a:cxnLst/>
            <a:rect l="l" t="t" r="r" b="b"/>
            <a:pathLst>
              <a:path w="1789429" h="1385570">
                <a:moveTo>
                  <a:pt x="0" y="230886"/>
                </a:moveTo>
                <a:lnTo>
                  <a:pt x="4691" y="184356"/>
                </a:lnTo>
                <a:lnTo>
                  <a:pt x="18145" y="141017"/>
                </a:lnTo>
                <a:lnTo>
                  <a:pt x="39433" y="101798"/>
                </a:lnTo>
                <a:lnTo>
                  <a:pt x="67627" y="67627"/>
                </a:lnTo>
                <a:lnTo>
                  <a:pt x="101798" y="39433"/>
                </a:lnTo>
                <a:lnTo>
                  <a:pt x="141017" y="18145"/>
                </a:lnTo>
                <a:lnTo>
                  <a:pt x="184356" y="4691"/>
                </a:lnTo>
                <a:lnTo>
                  <a:pt x="230886" y="0"/>
                </a:lnTo>
                <a:lnTo>
                  <a:pt x="1558289" y="0"/>
                </a:lnTo>
                <a:lnTo>
                  <a:pt x="1604819" y="4691"/>
                </a:lnTo>
                <a:lnTo>
                  <a:pt x="1648158" y="18145"/>
                </a:lnTo>
                <a:lnTo>
                  <a:pt x="1687377" y="39433"/>
                </a:lnTo>
                <a:lnTo>
                  <a:pt x="1721548" y="67627"/>
                </a:lnTo>
                <a:lnTo>
                  <a:pt x="1749742" y="101798"/>
                </a:lnTo>
                <a:lnTo>
                  <a:pt x="1771030" y="141017"/>
                </a:lnTo>
                <a:lnTo>
                  <a:pt x="1784484" y="184356"/>
                </a:lnTo>
                <a:lnTo>
                  <a:pt x="1789176" y="230886"/>
                </a:lnTo>
                <a:lnTo>
                  <a:pt x="1789176" y="1154430"/>
                </a:lnTo>
                <a:lnTo>
                  <a:pt x="1784484" y="1200959"/>
                </a:lnTo>
                <a:lnTo>
                  <a:pt x="1771030" y="1244298"/>
                </a:lnTo>
                <a:lnTo>
                  <a:pt x="1749742" y="1283517"/>
                </a:lnTo>
                <a:lnTo>
                  <a:pt x="1721548" y="1317688"/>
                </a:lnTo>
                <a:lnTo>
                  <a:pt x="1687377" y="1345882"/>
                </a:lnTo>
                <a:lnTo>
                  <a:pt x="1648158" y="1367170"/>
                </a:lnTo>
                <a:lnTo>
                  <a:pt x="1604819" y="1380624"/>
                </a:lnTo>
                <a:lnTo>
                  <a:pt x="1558289" y="1385315"/>
                </a:lnTo>
                <a:lnTo>
                  <a:pt x="230886" y="1385315"/>
                </a:lnTo>
                <a:lnTo>
                  <a:pt x="184356" y="1380624"/>
                </a:lnTo>
                <a:lnTo>
                  <a:pt x="141017" y="1367170"/>
                </a:lnTo>
                <a:lnTo>
                  <a:pt x="101798" y="1345882"/>
                </a:lnTo>
                <a:lnTo>
                  <a:pt x="67627" y="1317688"/>
                </a:lnTo>
                <a:lnTo>
                  <a:pt x="39433" y="1283517"/>
                </a:lnTo>
                <a:lnTo>
                  <a:pt x="18145" y="1244298"/>
                </a:lnTo>
                <a:lnTo>
                  <a:pt x="4691" y="1200959"/>
                </a:lnTo>
                <a:lnTo>
                  <a:pt x="0" y="1154430"/>
                </a:lnTo>
                <a:lnTo>
                  <a:pt x="0" y="230886"/>
                </a:lnTo>
                <a:close/>
              </a:path>
            </a:pathLst>
          </a:custGeom>
          <a:ln w="28956">
            <a:solidFill>
              <a:srgbClr val="0D80B8"/>
            </a:solidFill>
          </a:ln>
        </p:spPr>
        <p:txBody>
          <a:bodyPr wrap="square" lIns="0" tIns="0" rIns="0" bIns="0" rtlCol="0"/>
          <a:lstStyle/>
          <a:p>
            <a:endParaRPr sz="3600">
              <a:solidFill>
                <a:prstClr val="black"/>
              </a:solidFill>
            </a:endParaRPr>
          </a:p>
        </p:txBody>
      </p:sp>
      <p:sp>
        <p:nvSpPr>
          <p:cNvPr id="23" name="object 23"/>
          <p:cNvSpPr/>
          <p:nvPr/>
        </p:nvSpPr>
        <p:spPr>
          <a:xfrm>
            <a:off x="8811768" y="4096510"/>
            <a:ext cx="3489960" cy="2685288"/>
          </a:xfrm>
          <a:prstGeom prst="rect">
            <a:avLst/>
          </a:prstGeom>
          <a:blipFill>
            <a:blip r:embed="rId6" cstate="print"/>
            <a:stretch>
              <a:fillRect/>
            </a:stretch>
          </a:blipFill>
        </p:spPr>
        <p:txBody>
          <a:bodyPr wrap="square" lIns="0" tIns="0" rIns="0" bIns="0" rtlCol="0"/>
          <a:lstStyle/>
          <a:p>
            <a:endParaRPr sz="3600">
              <a:solidFill>
                <a:prstClr val="black"/>
              </a:solidFill>
            </a:endParaRPr>
          </a:p>
        </p:txBody>
      </p:sp>
      <p:sp>
        <p:nvSpPr>
          <p:cNvPr id="24" name="object 24"/>
          <p:cNvSpPr/>
          <p:nvPr/>
        </p:nvSpPr>
        <p:spPr>
          <a:xfrm>
            <a:off x="8973310" y="4251958"/>
            <a:ext cx="3176016" cy="2383536"/>
          </a:xfrm>
          <a:prstGeom prst="rect">
            <a:avLst/>
          </a:prstGeom>
          <a:blipFill>
            <a:blip r:embed="rId7" cstate="print"/>
            <a:stretch>
              <a:fillRect/>
            </a:stretch>
          </a:blipFill>
        </p:spPr>
        <p:txBody>
          <a:bodyPr wrap="square" lIns="0" tIns="0" rIns="0" bIns="0" rtlCol="0"/>
          <a:lstStyle/>
          <a:p>
            <a:endParaRPr sz="3600">
              <a:solidFill>
                <a:prstClr val="black"/>
              </a:solidFill>
            </a:endParaRPr>
          </a:p>
        </p:txBody>
      </p:sp>
      <p:sp>
        <p:nvSpPr>
          <p:cNvPr id="25" name="object 25"/>
          <p:cNvSpPr/>
          <p:nvPr/>
        </p:nvSpPr>
        <p:spPr>
          <a:xfrm>
            <a:off x="14075663" y="3770376"/>
            <a:ext cx="2853690" cy="0"/>
          </a:xfrm>
          <a:custGeom>
            <a:avLst/>
            <a:gdLst/>
            <a:ahLst/>
            <a:cxnLst/>
            <a:rect l="l" t="t" r="r" b="b"/>
            <a:pathLst>
              <a:path w="1426845">
                <a:moveTo>
                  <a:pt x="0" y="0"/>
                </a:moveTo>
                <a:lnTo>
                  <a:pt x="1426464" y="0"/>
                </a:lnTo>
              </a:path>
            </a:pathLst>
          </a:custGeom>
          <a:ln w="6096">
            <a:solidFill>
              <a:srgbClr val="F19C13"/>
            </a:solidFill>
          </a:ln>
        </p:spPr>
        <p:txBody>
          <a:bodyPr wrap="square" lIns="0" tIns="0" rIns="0" bIns="0" rtlCol="0"/>
          <a:lstStyle/>
          <a:p>
            <a:endParaRPr sz="3600">
              <a:solidFill>
                <a:prstClr val="black"/>
              </a:solidFill>
            </a:endParaRPr>
          </a:p>
        </p:txBody>
      </p:sp>
      <p:sp>
        <p:nvSpPr>
          <p:cNvPr id="26" name="object 26"/>
          <p:cNvSpPr/>
          <p:nvPr/>
        </p:nvSpPr>
        <p:spPr>
          <a:xfrm>
            <a:off x="15401542" y="3770377"/>
            <a:ext cx="152400" cy="318262"/>
          </a:xfrm>
          <a:prstGeom prst="rect">
            <a:avLst/>
          </a:prstGeom>
          <a:blipFill>
            <a:blip r:embed="rId8" cstate="print"/>
            <a:stretch>
              <a:fillRect/>
            </a:stretch>
          </a:blip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16820737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4210" y="1717548"/>
            <a:ext cx="16421100" cy="0"/>
          </a:xfrm>
          <a:custGeom>
            <a:avLst/>
            <a:gdLst/>
            <a:ahLst/>
            <a:cxnLst/>
            <a:rect l="l" t="t" r="r" b="b"/>
            <a:pathLst>
              <a:path w="8210550">
                <a:moveTo>
                  <a:pt x="0" y="0"/>
                </a:moveTo>
                <a:lnTo>
                  <a:pt x="8210550" y="0"/>
                </a:lnTo>
              </a:path>
            </a:pathLst>
          </a:custGeom>
          <a:ln w="28956">
            <a:solidFill>
              <a:srgbClr val="095A82"/>
            </a:solidFill>
          </a:ln>
        </p:spPr>
        <p:txBody>
          <a:bodyPr wrap="square" lIns="0" tIns="0" rIns="0" bIns="0" rtlCol="0"/>
          <a:lstStyle/>
          <a:p>
            <a:endParaRPr sz="3600">
              <a:solidFill>
                <a:prstClr val="black"/>
              </a:solidFill>
            </a:endParaRPr>
          </a:p>
        </p:txBody>
      </p:sp>
      <p:sp>
        <p:nvSpPr>
          <p:cNvPr id="6" name="object 6"/>
          <p:cNvSpPr/>
          <p:nvPr/>
        </p:nvSpPr>
        <p:spPr>
          <a:xfrm>
            <a:off x="9326881" y="5632702"/>
            <a:ext cx="3801110" cy="2969260"/>
          </a:xfrm>
          <a:custGeom>
            <a:avLst/>
            <a:gdLst/>
            <a:ahLst/>
            <a:cxnLst/>
            <a:rect l="l" t="t" r="r" b="b"/>
            <a:pathLst>
              <a:path w="1900554" h="1484629">
                <a:moveTo>
                  <a:pt x="0" y="1484376"/>
                </a:moveTo>
                <a:lnTo>
                  <a:pt x="1900427" y="1484376"/>
                </a:lnTo>
                <a:lnTo>
                  <a:pt x="1900427" y="0"/>
                </a:lnTo>
                <a:lnTo>
                  <a:pt x="0" y="0"/>
                </a:lnTo>
                <a:lnTo>
                  <a:pt x="0" y="1484376"/>
                </a:lnTo>
                <a:close/>
              </a:path>
            </a:pathLst>
          </a:custGeom>
          <a:solidFill>
            <a:srgbClr val="DCE2E3"/>
          </a:solidFill>
        </p:spPr>
        <p:txBody>
          <a:bodyPr wrap="square" lIns="0" tIns="0" rIns="0" bIns="0" rtlCol="0"/>
          <a:lstStyle/>
          <a:p>
            <a:endParaRPr sz="3600">
              <a:solidFill>
                <a:prstClr val="black"/>
              </a:solidFill>
            </a:endParaRPr>
          </a:p>
        </p:txBody>
      </p:sp>
      <p:sp>
        <p:nvSpPr>
          <p:cNvPr id="7" name="object 7"/>
          <p:cNvSpPr/>
          <p:nvPr/>
        </p:nvSpPr>
        <p:spPr>
          <a:xfrm>
            <a:off x="9326880" y="2395727"/>
            <a:ext cx="3810000" cy="2960370"/>
          </a:xfrm>
          <a:custGeom>
            <a:avLst/>
            <a:gdLst/>
            <a:ahLst/>
            <a:cxnLst/>
            <a:rect l="l" t="t" r="r" b="b"/>
            <a:pathLst>
              <a:path w="1905000" h="1480185">
                <a:moveTo>
                  <a:pt x="0" y="1479804"/>
                </a:moveTo>
                <a:lnTo>
                  <a:pt x="1905000" y="1479804"/>
                </a:lnTo>
                <a:lnTo>
                  <a:pt x="1905000" y="0"/>
                </a:lnTo>
                <a:lnTo>
                  <a:pt x="0" y="0"/>
                </a:lnTo>
                <a:lnTo>
                  <a:pt x="0" y="1479804"/>
                </a:lnTo>
                <a:close/>
              </a:path>
            </a:pathLst>
          </a:custGeom>
          <a:solidFill>
            <a:srgbClr val="085176"/>
          </a:solidFill>
        </p:spPr>
        <p:txBody>
          <a:bodyPr wrap="square" lIns="0" tIns="0" rIns="0" bIns="0" rtlCol="0"/>
          <a:lstStyle/>
          <a:p>
            <a:endParaRPr sz="3600">
              <a:solidFill>
                <a:prstClr val="black"/>
              </a:solidFill>
            </a:endParaRPr>
          </a:p>
        </p:txBody>
      </p:sp>
      <p:sp>
        <p:nvSpPr>
          <p:cNvPr id="8" name="object 8"/>
          <p:cNvSpPr txBox="1"/>
          <p:nvPr/>
        </p:nvSpPr>
        <p:spPr>
          <a:xfrm>
            <a:off x="9323830" y="2823208"/>
            <a:ext cx="7787640" cy="2133918"/>
          </a:xfrm>
          <a:prstGeom prst="rect">
            <a:avLst/>
          </a:prstGeom>
        </p:spPr>
        <p:txBody>
          <a:bodyPr vert="horz" wrap="square" lIns="0" tIns="25400" rIns="0" bIns="0" rtlCol="0">
            <a:spAutoFit/>
          </a:bodyPr>
          <a:lstStyle/>
          <a:p>
            <a:pPr marL="951230">
              <a:spcBef>
                <a:spcPts val="200"/>
              </a:spcBef>
            </a:pPr>
            <a:r>
              <a:rPr sz="2400" b="1" dirty="0">
                <a:solidFill>
                  <a:srgbClr val="FFFF00"/>
                </a:solidFill>
                <a:cs typeface="Calibri"/>
              </a:rPr>
              <a:t>Expert</a:t>
            </a:r>
            <a:r>
              <a:rPr sz="2400" b="1" spc="-20" dirty="0">
                <a:solidFill>
                  <a:srgbClr val="FFFF00"/>
                </a:solidFill>
                <a:cs typeface="Calibri"/>
              </a:rPr>
              <a:t> </a:t>
            </a:r>
            <a:r>
              <a:rPr sz="2400" b="1" spc="-30" dirty="0">
                <a:solidFill>
                  <a:srgbClr val="FFFF00"/>
                </a:solidFill>
                <a:cs typeface="Calibri"/>
              </a:rPr>
              <a:t>Systems</a:t>
            </a:r>
            <a:endParaRPr sz="2400">
              <a:solidFill>
                <a:prstClr val="black"/>
              </a:solidFill>
              <a:cs typeface="Calibri"/>
            </a:endParaRPr>
          </a:p>
          <a:p>
            <a:pPr marL="213360" marR="4168140" algn="ctr">
              <a:lnSpc>
                <a:spcPct val="150000"/>
              </a:lnSpc>
              <a:spcBef>
                <a:spcPts val="580"/>
              </a:spcBef>
            </a:pPr>
            <a:r>
              <a:rPr sz="2400" spc="-10" dirty="0">
                <a:solidFill>
                  <a:srgbClr val="FFFFFF"/>
                </a:solidFill>
                <a:cs typeface="Calibri"/>
              </a:rPr>
              <a:t>Programming </a:t>
            </a:r>
            <a:r>
              <a:rPr sz="2400" spc="-20" dirty="0">
                <a:solidFill>
                  <a:srgbClr val="FFFFFF"/>
                </a:solidFill>
                <a:cs typeface="Calibri"/>
              </a:rPr>
              <a:t>computers</a:t>
            </a:r>
            <a:r>
              <a:rPr sz="2400" spc="-170" dirty="0">
                <a:solidFill>
                  <a:srgbClr val="FFFFFF"/>
                </a:solidFill>
                <a:cs typeface="Calibri"/>
              </a:rPr>
              <a:t> </a:t>
            </a:r>
            <a:r>
              <a:rPr sz="2400" spc="-10" dirty="0">
                <a:solidFill>
                  <a:srgbClr val="FFFFFF"/>
                </a:solidFill>
                <a:cs typeface="Calibri"/>
              </a:rPr>
              <a:t>to  </a:t>
            </a:r>
            <a:r>
              <a:rPr sz="2400" spc="-20" dirty="0">
                <a:solidFill>
                  <a:srgbClr val="FFFFFF"/>
                </a:solidFill>
                <a:cs typeface="Calibri"/>
              </a:rPr>
              <a:t>make </a:t>
            </a:r>
            <a:r>
              <a:rPr sz="2400" dirty="0">
                <a:solidFill>
                  <a:srgbClr val="FFFFFF"/>
                </a:solidFill>
                <a:cs typeface="Calibri"/>
              </a:rPr>
              <a:t>decisions in </a:t>
            </a:r>
            <a:r>
              <a:rPr sz="2400" spc="-10" dirty="0">
                <a:solidFill>
                  <a:srgbClr val="FFFFFF"/>
                </a:solidFill>
                <a:cs typeface="Calibri"/>
              </a:rPr>
              <a:t>real-life  situations</a:t>
            </a:r>
            <a:endParaRPr sz="2400">
              <a:solidFill>
                <a:prstClr val="black"/>
              </a:solidFill>
              <a:cs typeface="Calibri"/>
            </a:endParaRPr>
          </a:p>
        </p:txBody>
      </p:sp>
      <p:sp>
        <p:nvSpPr>
          <p:cNvPr id="9" name="object 9"/>
          <p:cNvSpPr/>
          <p:nvPr/>
        </p:nvSpPr>
        <p:spPr>
          <a:xfrm>
            <a:off x="1368552" y="2407921"/>
            <a:ext cx="3923028" cy="2947670"/>
          </a:xfrm>
          <a:custGeom>
            <a:avLst/>
            <a:gdLst/>
            <a:ahLst/>
            <a:cxnLst/>
            <a:rect l="l" t="t" r="r" b="b"/>
            <a:pathLst>
              <a:path w="1961514" h="1473835">
                <a:moveTo>
                  <a:pt x="0" y="1473708"/>
                </a:moveTo>
                <a:lnTo>
                  <a:pt x="1961388" y="1473708"/>
                </a:lnTo>
                <a:lnTo>
                  <a:pt x="1961388" y="0"/>
                </a:lnTo>
                <a:lnTo>
                  <a:pt x="0" y="0"/>
                </a:lnTo>
                <a:lnTo>
                  <a:pt x="0" y="1473708"/>
                </a:lnTo>
                <a:close/>
              </a:path>
            </a:pathLst>
          </a:custGeom>
          <a:solidFill>
            <a:srgbClr val="0D80B8"/>
          </a:solidFill>
        </p:spPr>
        <p:txBody>
          <a:bodyPr wrap="square" lIns="0" tIns="0" rIns="0" bIns="0" rtlCol="0"/>
          <a:lstStyle/>
          <a:p>
            <a:endParaRPr sz="3600">
              <a:solidFill>
                <a:prstClr val="black"/>
              </a:solidFill>
            </a:endParaRPr>
          </a:p>
        </p:txBody>
      </p:sp>
      <p:sp>
        <p:nvSpPr>
          <p:cNvPr id="10" name="object 10"/>
          <p:cNvSpPr txBox="1"/>
          <p:nvPr/>
        </p:nvSpPr>
        <p:spPr>
          <a:xfrm>
            <a:off x="1389888" y="2371342"/>
            <a:ext cx="3901440" cy="2241639"/>
          </a:xfrm>
          <a:prstGeom prst="rect">
            <a:avLst/>
          </a:prstGeom>
        </p:spPr>
        <p:txBody>
          <a:bodyPr vert="horz" wrap="square" lIns="0" tIns="25400" rIns="0" bIns="0" rtlCol="0">
            <a:spAutoFit/>
          </a:bodyPr>
          <a:lstStyle/>
          <a:p>
            <a:pPr marL="242570" marR="252728" indent="2540" algn="ctr">
              <a:lnSpc>
                <a:spcPct val="150100"/>
              </a:lnSpc>
              <a:spcBef>
                <a:spcPts val="200"/>
              </a:spcBef>
            </a:pPr>
            <a:r>
              <a:rPr sz="2400" b="1" spc="-10" dirty="0">
                <a:solidFill>
                  <a:srgbClr val="FFFF00"/>
                </a:solidFill>
                <a:cs typeface="Calibri"/>
              </a:rPr>
              <a:t>Game </a:t>
            </a:r>
            <a:r>
              <a:rPr sz="2400" b="1" spc="-20" dirty="0">
                <a:solidFill>
                  <a:srgbClr val="FFFF00"/>
                </a:solidFill>
                <a:cs typeface="Calibri"/>
              </a:rPr>
              <a:t>Playing  </a:t>
            </a:r>
            <a:r>
              <a:rPr sz="2400" spc="-10" dirty="0">
                <a:solidFill>
                  <a:srgbClr val="FFFFFF"/>
                </a:solidFill>
                <a:cs typeface="Calibri"/>
              </a:rPr>
              <a:t>Programming </a:t>
            </a:r>
            <a:r>
              <a:rPr sz="2400" spc="-20" dirty="0">
                <a:solidFill>
                  <a:srgbClr val="FFFFFF"/>
                </a:solidFill>
                <a:cs typeface="Calibri"/>
              </a:rPr>
              <a:t>computers</a:t>
            </a:r>
            <a:r>
              <a:rPr sz="2400" spc="-170" dirty="0">
                <a:solidFill>
                  <a:srgbClr val="FFFFFF"/>
                </a:solidFill>
                <a:cs typeface="Calibri"/>
              </a:rPr>
              <a:t> </a:t>
            </a:r>
            <a:r>
              <a:rPr sz="2400" spc="-10" dirty="0">
                <a:solidFill>
                  <a:srgbClr val="FFFFFF"/>
                </a:solidFill>
                <a:cs typeface="Calibri"/>
              </a:rPr>
              <a:t>to  </a:t>
            </a:r>
            <a:r>
              <a:rPr sz="2400" spc="-20" dirty="0">
                <a:solidFill>
                  <a:srgbClr val="FFFFFF"/>
                </a:solidFill>
                <a:cs typeface="Calibri"/>
              </a:rPr>
              <a:t>play </a:t>
            </a:r>
            <a:r>
              <a:rPr sz="2400" spc="-10" dirty="0">
                <a:solidFill>
                  <a:srgbClr val="FFFFFF"/>
                </a:solidFill>
                <a:cs typeface="Calibri"/>
              </a:rPr>
              <a:t>games against </a:t>
            </a:r>
            <a:r>
              <a:rPr sz="2400" dirty="0">
                <a:solidFill>
                  <a:srgbClr val="FFFFFF"/>
                </a:solidFill>
                <a:cs typeface="Calibri"/>
              </a:rPr>
              <a:t>human  </a:t>
            </a:r>
            <a:r>
              <a:rPr sz="2400" spc="-10" dirty="0">
                <a:solidFill>
                  <a:srgbClr val="FFFFFF"/>
                </a:solidFill>
                <a:cs typeface="Calibri"/>
              </a:rPr>
              <a:t>opponents</a:t>
            </a:r>
            <a:endParaRPr sz="2400">
              <a:solidFill>
                <a:prstClr val="black"/>
              </a:solidFill>
              <a:cs typeface="Calibri"/>
            </a:endParaRPr>
          </a:p>
        </p:txBody>
      </p:sp>
      <p:sp>
        <p:nvSpPr>
          <p:cNvPr id="11" name="object 11"/>
          <p:cNvSpPr/>
          <p:nvPr/>
        </p:nvSpPr>
        <p:spPr>
          <a:xfrm>
            <a:off x="5291328" y="2407921"/>
            <a:ext cx="3792220" cy="2960370"/>
          </a:xfrm>
          <a:custGeom>
            <a:avLst/>
            <a:gdLst/>
            <a:ahLst/>
            <a:cxnLst/>
            <a:rect l="l" t="t" r="r" b="b"/>
            <a:pathLst>
              <a:path w="1896110" h="1480185">
                <a:moveTo>
                  <a:pt x="0" y="1479803"/>
                </a:moveTo>
                <a:lnTo>
                  <a:pt x="1895856" y="1479803"/>
                </a:lnTo>
                <a:lnTo>
                  <a:pt x="1895856" y="0"/>
                </a:lnTo>
                <a:lnTo>
                  <a:pt x="0" y="0"/>
                </a:lnTo>
                <a:lnTo>
                  <a:pt x="0" y="1479803"/>
                </a:lnTo>
                <a:close/>
              </a:path>
            </a:pathLst>
          </a:custGeom>
          <a:solidFill>
            <a:srgbClr val="DCE2E3"/>
          </a:solidFill>
        </p:spPr>
        <p:txBody>
          <a:bodyPr wrap="square" lIns="0" tIns="0" rIns="0" bIns="0" rtlCol="0"/>
          <a:lstStyle/>
          <a:p>
            <a:endParaRPr sz="3600">
              <a:solidFill>
                <a:prstClr val="black"/>
              </a:solidFill>
            </a:endParaRPr>
          </a:p>
        </p:txBody>
      </p:sp>
      <p:sp>
        <p:nvSpPr>
          <p:cNvPr id="12" name="object 12"/>
          <p:cNvSpPr/>
          <p:nvPr/>
        </p:nvSpPr>
        <p:spPr>
          <a:xfrm>
            <a:off x="13139928" y="2407921"/>
            <a:ext cx="3923028" cy="2932430"/>
          </a:xfrm>
          <a:custGeom>
            <a:avLst/>
            <a:gdLst/>
            <a:ahLst/>
            <a:cxnLst/>
            <a:rect l="l" t="t" r="r" b="b"/>
            <a:pathLst>
              <a:path w="1961515" h="1466214">
                <a:moveTo>
                  <a:pt x="0" y="1466088"/>
                </a:moveTo>
                <a:lnTo>
                  <a:pt x="1961387" y="1466088"/>
                </a:lnTo>
                <a:lnTo>
                  <a:pt x="1961387" y="0"/>
                </a:lnTo>
                <a:lnTo>
                  <a:pt x="0" y="0"/>
                </a:lnTo>
                <a:lnTo>
                  <a:pt x="0" y="1466088"/>
                </a:lnTo>
                <a:close/>
              </a:path>
            </a:pathLst>
          </a:custGeom>
          <a:solidFill>
            <a:srgbClr val="DCE2E3"/>
          </a:solidFill>
        </p:spPr>
        <p:txBody>
          <a:bodyPr wrap="square" lIns="0" tIns="0" rIns="0" bIns="0" rtlCol="0"/>
          <a:lstStyle/>
          <a:p>
            <a:endParaRPr sz="3600">
              <a:solidFill>
                <a:prstClr val="black"/>
              </a:solidFill>
            </a:endParaRPr>
          </a:p>
        </p:txBody>
      </p:sp>
      <p:sp>
        <p:nvSpPr>
          <p:cNvPr id="13" name="object 13"/>
          <p:cNvSpPr txBox="1"/>
          <p:nvPr/>
        </p:nvSpPr>
        <p:spPr>
          <a:xfrm>
            <a:off x="5285232" y="5663185"/>
            <a:ext cx="3774440" cy="2658420"/>
          </a:xfrm>
          <a:prstGeom prst="rect">
            <a:avLst/>
          </a:prstGeom>
          <a:solidFill>
            <a:srgbClr val="303C3E"/>
          </a:solidFill>
        </p:spPr>
        <p:txBody>
          <a:bodyPr vert="horz" wrap="square" lIns="0" tIns="166370" rIns="0" bIns="0" rtlCol="0">
            <a:spAutoFit/>
          </a:bodyPr>
          <a:lstStyle/>
          <a:p>
            <a:pPr marL="798830">
              <a:spcBef>
                <a:spcPts val="1310"/>
              </a:spcBef>
            </a:pPr>
            <a:r>
              <a:rPr sz="2400" b="1" spc="-20" dirty="0">
                <a:solidFill>
                  <a:srgbClr val="FFFF00"/>
                </a:solidFill>
                <a:cs typeface="Calibri"/>
              </a:rPr>
              <a:t>Natural</a:t>
            </a:r>
            <a:r>
              <a:rPr sz="2400" b="1" spc="-60" dirty="0">
                <a:solidFill>
                  <a:srgbClr val="FFFF00"/>
                </a:solidFill>
                <a:cs typeface="Calibri"/>
              </a:rPr>
              <a:t> </a:t>
            </a:r>
            <a:r>
              <a:rPr sz="2400" b="1" spc="-10" dirty="0">
                <a:solidFill>
                  <a:srgbClr val="FFFF00"/>
                </a:solidFill>
                <a:cs typeface="Calibri"/>
              </a:rPr>
              <a:t>Language</a:t>
            </a:r>
            <a:endParaRPr sz="2400">
              <a:solidFill>
                <a:prstClr val="black"/>
              </a:solidFill>
              <a:cs typeface="Calibri"/>
            </a:endParaRPr>
          </a:p>
          <a:p>
            <a:pPr marL="1230630">
              <a:spcBef>
                <a:spcPts val="580"/>
              </a:spcBef>
            </a:pPr>
            <a:r>
              <a:rPr sz="2400" b="1" spc="-10" dirty="0">
                <a:solidFill>
                  <a:srgbClr val="FFFF00"/>
                </a:solidFill>
                <a:cs typeface="Calibri"/>
              </a:rPr>
              <a:t>Processing</a:t>
            </a:r>
            <a:endParaRPr sz="2400">
              <a:solidFill>
                <a:prstClr val="black"/>
              </a:solidFill>
              <a:cs typeface="Calibri"/>
            </a:endParaRPr>
          </a:p>
          <a:p>
            <a:pPr marL="337820" marR="295910" indent="87630" algn="just">
              <a:lnSpc>
                <a:spcPct val="150000"/>
              </a:lnSpc>
              <a:spcBef>
                <a:spcPts val="120"/>
              </a:spcBef>
            </a:pPr>
            <a:r>
              <a:rPr sz="2400" spc="-10" dirty="0">
                <a:solidFill>
                  <a:srgbClr val="FFFFFF"/>
                </a:solidFill>
                <a:cs typeface="Calibri"/>
              </a:rPr>
              <a:t>Programming computer  </a:t>
            </a:r>
            <a:r>
              <a:rPr sz="2400" spc="-30" dirty="0">
                <a:solidFill>
                  <a:srgbClr val="FFFFFF"/>
                </a:solidFill>
                <a:cs typeface="Calibri"/>
              </a:rPr>
              <a:t>systems </a:t>
            </a:r>
            <a:r>
              <a:rPr sz="2400" spc="-10" dirty="0">
                <a:solidFill>
                  <a:srgbClr val="FFFFFF"/>
                </a:solidFill>
                <a:cs typeface="Calibri"/>
              </a:rPr>
              <a:t>to understand  </a:t>
            </a:r>
            <a:r>
              <a:rPr sz="2400" spc="-20" dirty="0">
                <a:solidFill>
                  <a:srgbClr val="FFFFFF"/>
                </a:solidFill>
                <a:cs typeface="Calibri"/>
              </a:rPr>
              <a:t>natural </a:t>
            </a:r>
            <a:r>
              <a:rPr sz="2400" dirty="0">
                <a:solidFill>
                  <a:srgbClr val="FFFFFF"/>
                </a:solidFill>
                <a:cs typeface="Calibri"/>
              </a:rPr>
              <a:t>human</a:t>
            </a:r>
            <a:r>
              <a:rPr sz="2400" spc="-170" dirty="0">
                <a:solidFill>
                  <a:srgbClr val="FFFFFF"/>
                </a:solidFill>
                <a:cs typeface="Calibri"/>
              </a:rPr>
              <a:t> </a:t>
            </a:r>
            <a:r>
              <a:rPr sz="2400" spc="-10" dirty="0">
                <a:solidFill>
                  <a:srgbClr val="FFFFFF"/>
                </a:solidFill>
                <a:cs typeface="Calibri"/>
              </a:rPr>
              <a:t>languages</a:t>
            </a:r>
            <a:endParaRPr sz="2400">
              <a:solidFill>
                <a:prstClr val="black"/>
              </a:solidFill>
              <a:cs typeface="Calibri"/>
            </a:endParaRPr>
          </a:p>
        </p:txBody>
      </p:sp>
      <p:sp>
        <p:nvSpPr>
          <p:cNvPr id="14" name="object 14"/>
          <p:cNvSpPr/>
          <p:nvPr/>
        </p:nvSpPr>
        <p:spPr>
          <a:xfrm>
            <a:off x="13142977" y="5647944"/>
            <a:ext cx="3920490" cy="2923540"/>
          </a:xfrm>
          <a:custGeom>
            <a:avLst/>
            <a:gdLst/>
            <a:ahLst/>
            <a:cxnLst/>
            <a:rect l="l" t="t" r="r" b="b"/>
            <a:pathLst>
              <a:path w="1960245" h="1461770">
                <a:moveTo>
                  <a:pt x="0" y="1461515"/>
                </a:moveTo>
                <a:lnTo>
                  <a:pt x="1959863" y="1461515"/>
                </a:lnTo>
                <a:lnTo>
                  <a:pt x="1959863" y="0"/>
                </a:lnTo>
                <a:lnTo>
                  <a:pt x="0" y="0"/>
                </a:lnTo>
                <a:lnTo>
                  <a:pt x="0" y="1461515"/>
                </a:lnTo>
                <a:close/>
              </a:path>
            </a:pathLst>
          </a:custGeom>
          <a:solidFill>
            <a:srgbClr val="16A995"/>
          </a:solidFill>
        </p:spPr>
        <p:txBody>
          <a:bodyPr wrap="square" lIns="0" tIns="0" rIns="0" bIns="0" rtlCol="0"/>
          <a:lstStyle/>
          <a:p>
            <a:endParaRPr sz="3600">
              <a:solidFill>
                <a:prstClr val="black"/>
              </a:solidFill>
            </a:endParaRPr>
          </a:p>
        </p:txBody>
      </p:sp>
      <p:sp>
        <p:nvSpPr>
          <p:cNvPr id="15" name="object 15"/>
          <p:cNvSpPr txBox="1"/>
          <p:nvPr/>
        </p:nvSpPr>
        <p:spPr>
          <a:xfrm>
            <a:off x="14534386" y="5783578"/>
            <a:ext cx="1140460" cy="394980"/>
          </a:xfrm>
          <a:prstGeom prst="rect">
            <a:avLst/>
          </a:prstGeom>
        </p:spPr>
        <p:txBody>
          <a:bodyPr vert="horz" wrap="square" lIns="0" tIns="25400" rIns="0" bIns="0" rtlCol="0">
            <a:spAutoFit/>
          </a:bodyPr>
          <a:lstStyle/>
          <a:p>
            <a:pPr marL="25400">
              <a:spcBef>
                <a:spcPts val="200"/>
              </a:spcBef>
            </a:pPr>
            <a:r>
              <a:rPr sz="2400" b="1" spc="-60" dirty="0">
                <a:solidFill>
                  <a:srgbClr val="FFFF00"/>
                </a:solidFill>
                <a:cs typeface="Calibri"/>
              </a:rPr>
              <a:t>R</a:t>
            </a:r>
            <a:r>
              <a:rPr sz="2400" b="1" dirty="0">
                <a:solidFill>
                  <a:srgbClr val="FFFF00"/>
                </a:solidFill>
                <a:cs typeface="Calibri"/>
              </a:rPr>
              <a:t>o</a:t>
            </a:r>
            <a:r>
              <a:rPr sz="2400" b="1" spc="10" dirty="0">
                <a:solidFill>
                  <a:srgbClr val="FFFF00"/>
                </a:solidFill>
                <a:cs typeface="Calibri"/>
              </a:rPr>
              <a:t>b</a:t>
            </a:r>
            <a:r>
              <a:rPr sz="2400" b="1" dirty="0">
                <a:solidFill>
                  <a:srgbClr val="FFFF00"/>
                </a:solidFill>
                <a:cs typeface="Calibri"/>
              </a:rPr>
              <a:t>o</a:t>
            </a:r>
            <a:r>
              <a:rPr sz="2400" b="1" spc="10" dirty="0">
                <a:solidFill>
                  <a:srgbClr val="FFFF00"/>
                </a:solidFill>
                <a:cs typeface="Calibri"/>
              </a:rPr>
              <a:t>t</a:t>
            </a:r>
            <a:r>
              <a:rPr sz="2400" b="1" dirty="0">
                <a:solidFill>
                  <a:srgbClr val="FFFF00"/>
                </a:solidFill>
                <a:cs typeface="Calibri"/>
              </a:rPr>
              <a:t>i</a:t>
            </a:r>
            <a:r>
              <a:rPr sz="2400" b="1" spc="-10" dirty="0">
                <a:solidFill>
                  <a:srgbClr val="FFFF00"/>
                </a:solidFill>
                <a:cs typeface="Calibri"/>
              </a:rPr>
              <a:t>cs</a:t>
            </a:r>
            <a:endParaRPr sz="2400">
              <a:solidFill>
                <a:prstClr val="black"/>
              </a:solidFill>
              <a:cs typeface="Calibri"/>
            </a:endParaRPr>
          </a:p>
        </p:txBody>
      </p:sp>
      <p:sp>
        <p:nvSpPr>
          <p:cNvPr id="16" name="object 16"/>
          <p:cNvSpPr txBox="1"/>
          <p:nvPr/>
        </p:nvSpPr>
        <p:spPr>
          <a:xfrm>
            <a:off x="13382242" y="6221128"/>
            <a:ext cx="3441700" cy="2242922"/>
          </a:xfrm>
          <a:prstGeom prst="rect">
            <a:avLst/>
          </a:prstGeom>
        </p:spPr>
        <p:txBody>
          <a:bodyPr vert="horz" wrap="square" lIns="0" tIns="26670" rIns="0" bIns="0" rtlCol="0">
            <a:spAutoFit/>
          </a:bodyPr>
          <a:lstStyle/>
          <a:p>
            <a:pPr marL="25400" marR="10160" algn="ctr">
              <a:lnSpc>
                <a:spcPct val="150000"/>
              </a:lnSpc>
              <a:spcBef>
                <a:spcPts val="210"/>
              </a:spcBef>
            </a:pPr>
            <a:r>
              <a:rPr sz="2400" spc="-10" dirty="0">
                <a:solidFill>
                  <a:srgbClr val="FFFFFF"/>
                </a:solidFill>
                <a:cs typeface="Calibri"/>
              </a:rPr>
              <a:t>Programming </a:t>
            </a:r>
            <a:r>
              <a:rPr sz="2400" spc="-20" dirty="0">
                <a:solidFill>
                  <a:srgbClr val="FFFFFF"/>
                </a:solidFill>
                <a:cs typeface="Calibri"/>
              </a:rPr>
              <a:t>computers</a:t>
            </a:r>
            <a:r>
              <a:rPr sz="2400" spc="-160" dirty="0">
                <a:solidFill>
                  <a:srgbClr val="FFFFFF"/>
                </a:solidFill>
                <a:cs typeface="Calibri"/>
              </a:rPr>
              <a:t> </a:t>
            </a:r>
            <a:r>
              <a:rPr sz="2400" spc="-10" dirty="0">
                <a:solidFill>
                  <a:srgbClr val="FFFFFF"/>
                </a:solidFill>
                <a:cs typeface="Calibri"/>
              </a:rPr>
              <a:t>to  see </a:t>
            </a:r>
            <a:r>
              <a:rPr sz="2400" dirty="0">
                <a:solidFill>
                  <a:srgbClr val="FFFFFF"/>
                </a:solidFill>
                <a:cs typeface="Calibri"/>
              </a:rPr>
              <a:t>and hear and </a:t>
            </a:r>
            <a:r>
              <a:rPr sz="2400" spc="-10" dirty="0">
                <a:solidFill>
                  <a:srgbClr val="FFFFFF"/>
                </a:solidFill>
                <a:cs typeface="Calibri"/>
              </a:rPr>
              <a:t>react  according to </a:t>
            </a:r>
            <a:r>
              <a:rPr sz="2400" spc="-20" dirty="0">
                <a:solidFill>
                  <a:srgbClr val="FFFFFF"/>
                </a:solidFill>
                <a:cs typeface="Calibri"/>
              </a:rPr>
              <a:t>sensors  incorporated </a:t>
            </a:r>
            <a:r>
              <a:rPr sz="2400" dirty="0">
                <a:solidFill>
                  <a:srgbClr val="FFFFFF"/>
                </a:solidFill>
                <a:cs typeface="Calibri"/>
              </a:rPr>
              <a:t>in</a:t>
            </a:r>
            <a:r>
              <a:rPr sz="2400" spc="-90" dirty="0">
                <a:solidFill>
                  <a:srgbClr val="FFFFFF"/>
                </a:solidFill>
                <a:cs typeface="Calibri"/>
              </a:rPr>
              <a:t> </a:t>
            </a:r>
            <a:r>
              <a:rPr sz="2400" dirty="0">
                <a:solidFill>
                  <a:srgbClr val="FFFFFF"/>
                </a:solidFill>
                <a:cs typeface="Calibri"/>
              </a:rPr>
              <a:t>them</a:t>
            </a:r>
            <a:endParaRPr sz="2400">
              <a:solidFill>
                <a:prstClr val="black"/>
              </a:solidFill>
              <a:cs typeface="Calibri"/>
            </a:endParaRPr>
          </a:p>
        </p:txBody>
      </p:sp>
      <p:sp>
        <p:nvSpPr>
          <p:cNvPr id="17" name="object 17"/>
          <p:cNvSpPr txBox="1"/>
          <p:nvPr/>
        </p:nvSpPr>
        <p:spPr>
          <a:xfrm>
            <a:off x="6135114" y="3753358"/>
            <a:ext cx="2028188" cy="346249"/>
          </a:xfrm>
          <a:prstGeom prst="rect">
            <a:avLst/>
          </a:prstGeom>
        </p:spPr>
        <p:txBody>
          <a:bodyPr vert="horz" wrap="square" lIns="0" tIns="0" rIns="0" bIns="0" rtlCol="0">
            <a:spAutoFit/>
          </a:bodyPr>
          <a:lstStyle/>
          <a:p>
            <a:pPr>
              <a:lnSpc>
                <a:spcPts val="2670"/>
              </a:lnSpc>
            </a:pPr>
            <a:r>
              <a:rPr sz="2800" dirty="0">
                <a:solidFill>
                  <a:srgbClr val="5F5F5F"/>
                </a:solidFill>
                <a:cs typeface="Calibri"/>
              </a:rPr>
              <a:t>Add </a:t>
            </a:r>
            <a:r>
              <a:rPr sz="2800" spc="-80" dirty="0">
                <a:solidFill>
                  <a:srgbClr val="5F5F5F"/>
                </a:solidFill>
                <a:cs typeface="Calibri"/>
              </a:rPr>
              <a:t>Text</a:t>
            </a:r>
            <a:r>
              <a:rPr sz="2800" spc="-140" dirty="0">
                <a:solidFill>
                  <a:srgbClr val="5F5F5F"/>
                </a:solidFill>
                <a:cs typeface="Calibri"/>
              </a:rPr>
              <a:t> </a:t>
            </a:r>
            <a:r>
              <a:rPr sz="2800" spc="-20" dirty="0">
                <a:solidFill>
                  <a:srgbClr val="5F5F5F"/>
                </a:solidFill>
                <a:cs typeface="Calibri"/>
              </a:rPr>
              <a:t>Here</a:t>
            </a:r>
            <a:endParaRPr sz="2800">
              <a:solidFill>
                <a:prstClr val="black"/>
              </a:solidFill>
              <a:cs typeface="Calibri"/>
            </a:endParaRPr>
          </a:p>
        </p:txBody>
      </p:sp>
      <p:sp>
        <p:nvSpPr>
          <p:cNvPr id="18" name="object 18"/>
          <p:cNvSpPr txBox="1"/>
          <p:nvPr/>
        </p:nvSpPr>
        <p:spPr>
          <a:xfrm>
            <a:off x="13921486" y="3753358"/>
            <a:ext cx="2028188" cy="346249"/>
          </a:xfrm>
          <a:prstGeom prst="rect">
            <a:avLst/>
          </a:prstGeom>
        </p:spPr>
        <p:txBody>
          <a:bodyPr vert="horz" wrap="square" lIns="0" tIns="0" rIns="0" bIns="0" rtlCol="0">
            <a:spAutoFit/>
          </a:bodyPr>
          <a:lstStyle/>
          <a:p>
            <a:pPr>
              <a:lnSpc>
                <a:spcPts val="2670"/>
              </a:lnSpc>
            </a:pPr>
            <a:r>
              <a:rPr sz="2800" dirty="0">
                <a:solidFill>
                  <a:srgbClr val="5F5F5F"/>
                </a:solidFill>
                <a:cs typeface="Calibri"/>
              </a:rPr>
              <a:t>Add </a:t>
            </a:r>
            <a:r>
              <a:rPr sz="2800" spc="-80" dirty="0">
                <a:solidFill>
                  <a:srgbClr val="5F5F5F"/>
                </a:solidFill>
                <a:cs typeface="Calibri"/>
              </a:rPr>
              <a:t>Text</a:t>
            </a:r>
            <a:r>
              <a:rPr sz="2800" spc="-140" dirty="0">
                <a:solidFill>
                  <a:srgbClr val="5F5F5F"/>
                </a:solidFill>
                <a:cs typeface="Calibri"/>
              </a:rPr>
              <a:t> </a:t>
            </a:r>
            <a:r>
              <a:rPr sz="2800" spc="-20" dirty="0">
                <a:solidFill>
                  <a:srgbClr val="5F5F5F"/>
                </a:solidFill>
                <a:cs typeface="Calibri"/>
              </a:rPr>
              <a:t>Here</a:t>
            </a:r>
            <a:endParaRPr sz="2800">
              <a:solidFill>
                <a:prstClr val="black"/>
              </a:solidFill>
              <a:cs typeface="Calibri"/>
            </a:endParaRPr>
          </a:p>
        </p:txBody>
      </p:sp>
      <p:sp>
        <p:nvSpPr>
          <p:cNvPr id="19" name="object 19"/>
          <p:cNvSpPr txBox="1">
            <a:spLocks noGrp="1"/>
          </p:cNvSpPr>
          <p:nvPr>
            <p:ph type="title"/>
          </p:nvPr>
        </p:nvSpPr>
        <p:spPr>
          <a:xfrm>
            <a:off x="942035" y="648106"/>
            <a:ext cx="9295130" cy="886140"/>
          </a:xfrm>
          <a:prstGeom prst="rect">
            <a:avLst/>
          </a:prstGeom>
        </p:spPr>
        <p:txBody>
          <a:bodyPr vert="horz" wrap="square" lIns="0" tIns="24130" rIns="0" bIns="0" rtlCol="0">
            <a:spAutoFit/>
          </a:bodyPr>
          <a:lstStyle/>
          <a:p>
            <a:pPr marL="25400">
              <a:spcBef>
                <a:spcPts val="190"/>
              </a:spcBef>
            </a:pPr>
            <a:r>
              <a:rPr sz="5600" b="1" spc="-10" dirty="0">
                <a:latin typeface="Calibri"/>
                <a:cs typeface="Calibri"/>
              </a:rPr>
              <a:t>Artificial Intelligence -</a:t>
            </a:r>
            <a:r>
              <a:rPr sz="5600" b="1" spc="150" dirty="0">
                <a:latin typeface="Calibri"/>
                <a:cs typeface="Calibri"/>
              </a:rPr>
              <a:t> </a:t>
            </a:r>
            <a:r>
              <a:rPr sz="5600" b="1" spc="-20" dirty="0">
                <a:latin typeface="Calibri"/>
                <a:cs typeface="Calibri"/>
              </a:rPr>
              <a:t>Domains</a:t>
            </a:r>
            <a:endParaRPr sz="5600">
              <a:latin typeface="Calibri"/>
              <a:cs typeface="Calibri"/>
            </a:endParaRPr>
          </a:p>
        </p:txBody>
      </p:sp>
      <p:sp>
        <p:nvSpPr>
          <p:cNvPr id="20" name="object 20"/>
          <p:cNvSpPr txBox="1"/>
          <p:nvPr/>
        </p:nvSpPr>
        <p:spPr>
          <a:xfrm>
            <a:off x="5883402" y="1913128"/>
            <a:ext cx="2824480" cy="394980"/>
          </a:xfrm>
          <a:prstGeom prst="rect">
            <a:avLst/>
          </a:prstGeom>
        </p:spPr>
        <p:txBody>
          <a:bodyPr vert="horz" wrap="square" lIns="0" tIns="25400" rIns="0" bIns="0" rtlCol="0">
            <a:spAutoFit/>
          </a:bodyPr>
          <a:lstStyle/>
          <a:p>
            <a:pPr marL="25400">
              <a:spcBef>
                <a:spcPts val="200"/>
              </a:spcBef>
            </a:pPr>
            <a:r>
              <a:rPr sz="2400" dirty="0">
                <a:solidFill>
                  <a:srgbClr val="5F5F5F"/>
                </a:solidFill>
                <a:cs typeface="Calibri"/>
              </a:rPr>
              <a:t>Machine </a:t>
            </a:r>
            <a:r>
              <a:rPr sz="2400" spc="-10" dirty="0">
                <a:solidFill>
                  <a:srgbClr val="5F5F5F"/>
                </a:solidFill>
                <a:cs typeface="Calibri"/>
              </a:rPr>
              <a:t>playing</a:t>
            </a:r>
            <a:r>
              <a:rPr sz="2400" spc="-190" dirty="0">
                <a:solidFill>
                  <a:srgbClr val="5F5F5F"/>
                </a:solidFill>
                <a:cs typeface="Calibri"/>
              </a:rPr>
              <a:t> </a:t>
            </a:r>
            <a:r>
              <a:rPr sz="2400" spc="-10" dirty="0">
                <a:solidFill>
                  <a:srgbClr val="5F5F5F"/>
                </a:solidFill>
                <a:cs typeface="Calibri"/>
              </a:rPr>
              <a:t>chess</a:t>
            </a:r>
            <a:endParaRPr sz="2400">
              <a:solidFill>
                <a:prstClr val="black"/>
              </a:solidFill>
              <a:cs typeface="Calibri"/>
            </a:endParaRPr>
          </a:p>
        </p:txBody>
      </p:sp>
      <p:sp>
        <p:nvSpPr>
          <p:cNvPr id="21" name="object 21"/>
          <p:cNvSpPr txBox="1"/>
          <p:nvPr/>
        </p:nvSpPr>
        <p:spPr>
          <a:xfrm>
            <a:off x="13534643" y="1922780"/>
            <a:ext cx="2993390" cy="394980"/>
          </a:xfrm>
          <a:prstGeom prst="rect">
            <a:avLst/>
          </a:prstGeom>
        </p:spPr>
        <p:txBody>
          <a:bodyPr vert="horz" wrap="square" lIns="0" tIns="25400" rIns="0" bIns="0" rtlCol="0">
            <a:spAutoFit/>
          </a:bodyPr>
          <a:lstStyle/>
          <a:p>
            <a:pPr marL="25400">
              <a:spcBef>
                <a:spcPts val="200"/>
              </a:spcBef>
            </a:pPr>
            <a:r>
              <a:rPr sz="2400" spc="-20" dirty="0">
                <a:solidFill>
                  <a:srgbClr val="5F5F5F"/>
                </a:solidFill>
                <a:cs typeface="Calibri"/>
              </a:rPr>
              <a:t>Google’s </a:t>
            </a:r>
            <a:r>
              <a:rPr sz="2400" spc="-10" dirty="0">
                <a:solidFill>
                  <a:srgbClr val="5F5F5F"/>
                </a:solidFill>
                <a:cs typeface="Calibri"/>
              </a:rPr>
              <a:t>Self </a:t>
            </a:r>
            <a:r>
              <a:rPr sz="2400" dirty="0">
                <a:solidFill>
                  <a:srgbClr val="5F5F5F"/>
                </a:solidFill>
                <a:cs typeface="Calibri"/>
              </a:rPr>
              <a:t>driving</a:t>
            </a:r>
            <a:r>
              <a:rPr sz="2400" spc="-150" dirty="0">
                <a:solidFill>
                  <a:srgbClr val="5F5F5F"/>
                </a:solidFill>
                <a:cs typeface="Calibri"/>
              </a:rPr>
              <a:t> </a:t>
            </a:r>
            <a:r>
              <a:rPr sz="2400" spc="-20" dirty="0">
                <a:solidFill>
                  <a:srgbClr val="5F5F5F"/>
                </a:solidFill>
                <a:cs typeface="Calibri"/>
              </a:rPr>
              <a:t>car</a:t>
            </a:r>
            <a:endParaRPr sz="2400">
              <a:solidFill>
                <a:prstClr val="black"/>
              </a:solidFill>
              <a:cs typeface="Calibri"/>
            </a:endParaRPr>
          </a:p>
        </p:txBody>
      </p:sp>
      <p:sp>
        <p:nvSpPr>
          <p:cNvPr id="22" name="object 22"/>
          <p:cNvSpPr txBox="1"/>
          <p:nvPr/>
        </p:nvSpPr>
        <p:spPr>
          <a:xfrm>
            <a:off x="9255253" y="8634576"/>
            <a:ext cx="4385310" cy="394980"/>
          </a:xfrm>
          <a:prstGeom prst="rect">
            <a:avLst/>
          </a:prstGeom>
        </p:spPr>
        <p:txBody>
          <a:bodyPr vert="horz" wrap="square" lIns="0" tIns="25400" rIns="0" bIns="0" rtlCol="0">
            <a:spAutoFit/>
          </a:bodyPr>
          <a:lstStyle/>
          <a:p>
            <a:pPr marL="25400">
              <a:spcBef>
                <a:spcPts val="200"/>
              </a:spcBef>
            </a:pPr>
            <a:r>
              <a:rPr sz="2400" dirty="0">
                <a:solidFill>
                  <a:srgbClr val="5F5F5F"/>
                </a:solidFill>
                <a:cs typeface="Calibri"/>
              </a:rPr>
              <a:t>Artificial </a:t>
            </a:r>
            <a:r>
              <a:rPr sz="2400" spc="-10" dirty="0">
                <a:solidFill>
                  <a:srgbClr val="5F5F5F"/>
                </a:solidFill>
                <a:cs typeface="Calibri"/>
              </a:rPr>
              <a:t>intelligence </a:t>
            </a:r>
            <a:r>
              <a:rPr sz="2400" spc="-20" dirty="0">
                <a:solidFill>
                  <a:srgbClr val="5F5F5F"/>
                </a:solidFill>
                <a:cs typeface="Calibri"/>
              </a:rPr>
              <a:t>program </a:t>
            </a:r>
            <a:r>
              <a:rPr sz="2400" dirty="0">
                <a:solidFill>
                  <a:srgbClr val="5F5F5F"/>
                </a:solidFill>
                <a:cs typeface="Calibri"/>
              </a:rPr>
              <a:t>-</a:t>
            </a:r>
            <a:r>
              <a:rPr sz="2400" spc="-150" dirty="0">
                <a:solidFill>
                  <a:srgbClr val="5F5F5F"/>
                </a:solidFill>
                <a:cs typeface="Calibri"/>
              </a:rPr>
              <a:t> </a:t>
            </a:r>
            <a:r>
              <a:rPr sz="2400" spc="-10" dirty="0">
                <a:solidFill>
                  <a:srgbClr val="5F5F5F"/>
                </a:solidFill>
                <a:cs typeface="Calibri"/>
              </a:rPr>
              <a:t>Siri</a:t>
            </a:r>
            <a:endParaRPr sz="2400">
              <a:solidFill>
                <a:prstClr val="black"/>
              </a:solidFill>
              <a:cs typeface="Calibri"/>
            </a:endParaRPr>
          </a:p>
        </p:txBody>
      </p:sp>
      <p:sp>
        <p:nvSpPr>
          <p:cNvPr id="23" name="object 23"/>
          <p:cNvSpPr txBox="1"/>
          <p:nvPr/>
        </p:nvSpPr>
        <p:spPr>
          <a:xfrm>
            <a:off x="1767432" y="8617508"/>
            <a:ext cx="3053080" cy="394980"/>
          </a:xfrm>
          <a:prstGeom prst="rect">
            <a:avLst/>
          </a:prstGeom>
        </p:spPr>
        <p:txBody>
          <a:bodyPr vert="horz" wrap="square" lIns="0" tIns="25400" rIns="0" bIns="0" rtlCol="0">
            <a:spAutoFit/>
          </a:bodyPr>
          <a:lstStyle/>
          <a:p>
            <a:pPr marL="25400">
              <a:spcBef>
                <a:spcPts val="200"/>
              </a:spcBef>
            </a:pPr>
            <a:r>
              <a:rPr sz="2400" dirty="0">
                <a:solidFill>
                  <a:srgbClr val="5F5F5F"/>
                </a:solidFill>
                <a:cs typeface="Calibri"/>
              </a:rPr>
              <a:t>Handwriting</a:t>
            </a:r>
            <a:r>
              <a:rPr sz="2400" spc="-170" dirty="0">
                <a:solidFill>
                  <a:srgbClr val="5F5F5F"/>
                </a:solidFill>
                <a:cs typeface="Calibri"/>
              </a:rPr>
              <a:t> </a:t>
            </a:r>
            <a:r>
              <a:rPr sz="2400" spc="-10" dirty="0">
                <a:solidFill>
                  <a:srgbClr val="5F5F5F"/>
                </a:solidFill>
                <a:cs typeface="Calibri"/>
              </a:rPr>
              <a:t>recognition</a:t>
            </a:r>
            <a:endParaRPr sz="2400">
              <a:solidFill>
                <a:prstClr val="black"/>
              </a:solidFill>
              <a:cs typeface="Calibri"/>
            </a:endParaRPr>
          </a:p>
        </p:txBody>
      </p:sp>
      <p:sp>
        <p:nvSpPr>
          <p:cNvPr id="24" name="object 24"/>
          <p:cNvSpPr/>
          <p:nvPr/>
        </p:nvSpPr>
        <p:spPr>
          <a:xfrm>
            <a:off x="1360933" y="2418588"/>
            <a:ext cx="7730490" cy="2923540"/>
          </a:xfrm>
          <a:custGeom>
            <a:avLst/>
            <a:gdLst/>
            <a:ahLst/>
            <a:cxnLst/>
            <a:rect l="l" t="t" r="r" b="b"/>
            <a:pathLst>
              <a:path w="3865245" h="1461770">
                <a:moveTo>
                  <a:pt x="0" y="1461515"/>
                </a:moveTo>
                <a:lnTo>
                  <a:pt x="3864864" y="1461515"/>
                </a:lnTo>
                <a:lnTo>
                  <a:pt x="3864864" y="0"/>
                </a:lnTo>
                <a:lnTo>
                  <a:pt x="0" y="0"/>
                </a:lnTo>
                <a:lnTo>
                  <a:pt x="0" y="1461515"/>
                </a:lnTo>
                <a:close/>
              </a:path>
            </a:pathLst>
          </a:custGeom>
          <a:ln w="28956">
            <a:solidFill>
              <a:srgbClr val="0D80B8"/>
            </a:solidFill>
          </a:ln>
        </p:spPr>
        <p:txBody>
          <a:bodyPr wrap="square" lIns="0" tIns="0" rIns="0" bIns="0" rtlCol="0"/>
          <a:lstStyle/>
          <a:p>
            <a:endParaRPr sz="3600">
              <a:solidFill>
                <a:prstClr val="black"/>
              </a:solidFill>
            </a:endParaRPr>
          </a:p>
        </p:txBody>
      </p:sp>
      <p:sp>
        <p:nvSpPr>
          <p:cNvPr id="25" name="object 25"/>
          <p:cNvSpPr/>
          <p:nvPr/>
        </p:nvSpPr>
        <p:spPr>
          <a:xfrm>
            <a:off x="9352789" y="2418588"/>
            <a:ext cx="7730490" cy="2923540"/>
          </a:xfrm>
          <a:custGeom>
            <a:avLst/>
            <a:gdLst/>
            <a:ahLst/>
            <a:cxnLst/>
            <a:rect l="l" t="t" r="r" b="b"/>
            <a:pathLst>
              <a:path w="3865245" h="1461770">
                <a:moveTo>
                  <a:pt x="0" y="1461515"/>
                </a:moveTo>
                <a:lnTo>
                  <a:pt x="3864863" y="1461515"/>
                </a:lnTo>
                <a:lnTo>
                  <a:pt x="3864863" y="0"/>
                </a:lnTo>
                <a:lnTo>
                  <a:pt x="0" y="0"/>
                </a:lnTo>
                <a:lnTo>
                  <a:pt x="0" y="1461515"/>
                </a:lnTo>
                <a:close/>
              </a:path>
            </a:pathLst>
          </a:custGeom>
          <a:ln w="28956">
            <a:solidFill>
              <a:srgbClr val="085176"/>
            </a:solidFill>
          </a:ln>
        </p:spPr>
        <p:txBody>
          <a:bodyPr wrap="square" lIns="0" tIns="0" rIns="0" bIns="0" rtlCol="0"/>
          <a:lstStyle/>
          <a:p>
            <a:endParaRPr sz="3600">
              <a:solidFill>
                <a:prstClr val="black"/>
              </a:solidFill>
            </a:endParaRPr>
          </a:p>
        </p:txBody>
      </p:sp>
      <p:sp>
        <p:nvSpPr>
          <p:cNvPr id="26" name="object 26"/>
          <p:cNvSpPr/>
          <p:nvPr/>
        </p:nvSpPr>
        <p:spPr>
          <a:xfrm>
            <a:off x="9349741" y="5649466"/>
            <a:ext cx="7730490" cy="2923540"/>
          </a:xfrm>
          <a:custGeom>
            <a:avLst/>
            <a:gdLst/>
            <a:ahLst/>
            <a:cxnLst/>
            <a:rect l="l" t="t" r="r" b="b"/>
            <a:pathLst>
              <a:path w="3865245" h="1461770">
                <a:moveTo>
                  <a:pt x="0" y="1461515"/>
                </a:moveTo>
                <a:lnTo>
                  <a:pt x="3864864" y="1461515"/>
                </a:lnTo>
                <a:lnTo>
                  <a:pt x="3864864" y="0"/>
                </a:lnTo>
                <a:lnTo>
                  <a:pt x="0" y="0"/>
                </a:lnTo>
                <a:lnTo>
                  <a:pt x="0" y="1461515"/>
                </a:lnTo>
                <a:close/>
              </a:path>
            </a:pathLst>
          </a:custGeom>
          <a:ln w="28956">
            <a:solidFill>
              <a:srgbClr val="16A995"/>
            </a:solidFill>
          </a:ln>
        </p:spPr>
        <p:txBody>
          <a:bodyPr wrap="square" lIns="0" tIns="0" rIns="0" bIns="0" rtlCol="0"/>
          <a:lstStyle/>
          <a:p>
            <a:endParaRPr sz="3600">
              <a:solidFill>
                <a:prstClr val="black"/>
              </a:solidFill>
            </a:endParaRPr>
          </a:p>
        </p:txBody>
      </p:sp>
      <p:sp>
        <p:nvSpPr>
          <p:cNvPr id="27" name="object 27"/>
          <p:cNvSpPr/>
          <p:nvPr/>
        </p:nvSpPr>
        <p:spPr>
          <a:xfrm>
            <a:off x="5181601" y="2432304"/>
            <a:ext cx="3877054" cy="2907792"/>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28" name="object 28"/>
          <p:cNvSpPr/>
          <p:nvPr/>
        </p:nvSpPr>
        <p:spPr>
          <a:xfrm>
            <a:off x="5187697" y="2426207"/>
            <a:ext cx="463550" cy="643890"/>
          </a:xfrm>
          <a:custGeom>
            <a:avLst/>
            <a:gdLst/>
            <a:ahLst/>
            <a:cxnLst/>
            <a:rect l="l" t="t" r="r" b="b"/>
            <a:pathLst>
              <a:path w="231775" h="321944">
                <a:moveTo>
                  <a:pt x="0" y="0"/>
                </a:moveTo>
                <a:lnTo>
                  <a:pt x="0" y="321563"/>
                </a:lnTo>
                <a:lnTo>
                  <a:pt x="231647" y="160782"/>
                </a:lnTo>
                <a:lnTo>
                  <a:pt x="0" y="0"/>
                </a:lnTo>
                <a:close/>
              </a:path>
            </a:pathLst>
          </a:custGeom>
          <a:solidFill>
            <a:srgbClr val="0D80B8"/>
          </a:solidFill>
        </p:spPr>
        <p:txBody>
          <a:bodyPr wrap="square" lIns="0" tIns="0" rIns="0" bIns="0" rtlCol="0"/>
          <a:lstStyle/>
          <a:p>
            <a:endParaRPr sz="3600">
              <a:solidFill>
                <a:prstClr val="black"/>
              </a:solidFill>
            </a:endParaRPr>
          </a:p>
        </p:txBody>
      </p:sp>
      <p:sp>
        <p:nvSpPr>
          <p:cNvPr id="29" name="object 29"/>
          <p:cNvSpPr/>
          <p:nvPr/>
        </p:nvSpPr>
        <p:spPr>
          <a:xfrm>
            <a:off x="9359900" y="5669278"/>
            <a:ext cx="3783076" cy="2877312"/>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30" name="object 30"/>
          <p:cNvSpPr/>
          <p:nvPr/>
        </p:nvSpPr>
        <p:spPr>
          <a:xfrm>
            <a:off x="12679681" y="5672329"/>
            <a:ext cx="463550" cy="643890"/>
          </a:xfrm>
          <a:custGeom>
            <a:avLst/>
            <a:gdLst/>
            <a:ahLst/>
            <a:cxnLst/>
            <a:rect l="l" t="t" r="r" b="b"/>
            <a:pathLst>
              <a:path w="231775" h="321944">
                <a:moveTo>
                  <a:pt x="231648" y="0"/>
                </a:moveTo>
                <a:lnTo>
                  <a:pt x="0" y="160781"/>
                </a:lnTo>
                <a:lnTo>
                  <a:pt x="231648" y="321563"/>
                </a:lnTo>
                <a:lnTo>
                  <a:pt x="231648" y="0"/>
                </a:lnTo>
                <a:close/>
              </a:path>
            </a:pathLst>
          </a:custGeom>
          <a:solidFill>
            <a:srgbClr val="16A995"/>
          </a:solidFill>
        </p:spPr>
        <p:txBody>
          <a:bodyPr wrap="square" lIns="0" tIns="0" rIns="0" bIns="0" rtlCol="0"/>
          <a:lstStyle/>
          <a:p>
            <a:endParaRPr sz="3600">
              <a:solidFill>
                <a:prstClr val="black"/>
              </a:solidFill>
            </a:endParaRPr>
          </a:p>
        </p:txBody>
      </p:sp>
      <p:sp>
        <p:nvSpPr>
          <p:cNvPr id="31" name="object 31"/>
          <p:cNvSpPr/>
          <p:nvPr/>
        </p:nvSpPr>
        <p:spPr>
          <a:xfrm>
            <a:off x="1807006" y="5828871"/>
            <a:ext cx="2808808" cy="2564110"/>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32" name="object 32"/>
          <p:cNvSpPr/>
          <p:nvPr/>
        </p:nvSpPr>
        <p:spPr>
          <a:xfrm>
            <a:off x="4837176" y="5657088"/>
            <a:ext cx="461008" cy="640080"/>
          </a:xfrm>
          <a:custGeom>
            <a:avLst/>
            <a:gdLst/>
            <a:ahLst/>
            <a:cxnLst/>
            <a:rect l="l" t="t" r="r" b="b"/>
            <a:pathLst>
              <a:path w="230505" h="320039">
                <a:moveTo>
                  <a:pt x="230124" y="0"/>
                </a:moveTo>
                <a:lnTo>
                  <a:pt x="0" y="160019"/>
                </a:lnTo>
                <a:lnTo>
                  <a:pt x="230124" y="320039"/>
                </a:lnTo>
                <a:lnTo>
                  <a:pt x="230124" y="0"/>
                </a:lnTo>
                <a:close/>
              </a:path>
            </a:pathLst>
          </a:custGeom>
          <a:solidFill>
            <a:srgbClr val="303C3E"/>
          </a:solidFill>
        </p:spPr>
        <p:txBody>
          <a:bodyPr wrap="square" lIns="0" tIns="0" rIns="0" bIns="0" rtlCol="0"/>
          <a:lstStyle/>
          <a:p>
            <a:endParaRPr sz="3600">
              <a:solidFill>
                <a:prstClr val="black"/>
              </a:solidFill>
            </a:endParaRPr>
          </a:p>
        </p:txBody>
      </p:sp>
      <p:sp>
        <p:nvSpPr>
          <p:cNvPr id="33" name="object 33"/>
          <p:cNvSpPr/>
          <p:nvPr/>
        </p:nvSpPr>
        <p:spPr>
          <a:xfrm>
            <a:off x="13127737" y="2441448"/>
            <a:ext cx="3934966" cy="2877312"/>
          </a:xfrm>
          <a:prstGeom prst="rect">
            <a:avLst/>
          </a:prstGeom>
          <a:blipFill>
            <a:blip r:embed="rId6" cstate="print"/>
            <a:stretch>
              <a:fillRect/>
            </a:stretch>
          </a:blipFill>
        </p:spPr>
        <p:txBody>
          <a:bodyPr wrap="square" lIns="0" tIns="0" rIns="0" bIns="0" rtlCol="0"/>
          <a:lstStyle/>
          <a:p>
            <a:endParaRPr sz="3600">
              <a:solidFill>
                <a:prstClr val="black"/>
              </a:solidFill>
            </a:endParaRPr>
          </a:p>
        </p:txBody>
      </p:sp>
      <p:sp>
        <p:nvSpPr>
          <p:cNvPr id="34" name="object 34"/>
          <p:cNvSpPr/>
          <p:nvPr/>
        </p:nvSpPr>
        <p:spPr>
          <a:xfrm>
            <a:off x="13103352" y="2432305"/>
            <a:ext cx="461008" cy="643890"/>
          </a:xfrm>
          <a:custGeom>
            <a:avLst/>
            <a:gdLst/>
            <a:ahLst/>
            <a:cxnLst/>
            <a:rect l="l" t="t" r="r" b="b"/>
            <a:pathLst>
              <a:path w="230504" h="321944">
                <a:moveTo>
                  <a:pt x="0" y="0"/>
                </a:moveTo>
                <a:lnTo>
                  <a:pt x="0" y="321563"/>
                </a:lnTo>
                <a:lnTo>
                  <a:pt x="230124" y="160782"/>
                </a:lnTo>
                <a:lnTo>
                  <a:pt x="0" y="0"/>
                </a:lnTo>
                <a:close/>
              </a:path>
            </a:pathLst>
          </a:custGeom>
          <a:solidFill>
            <a:srgbClr val="085176"/>
          </a:solid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14126393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7" name="object 7"/>
          <p:cNvSpPr txBox="1">
            <a:spLocks noGrp="1"/>
          </p:cNvSpPr>
          <p:nvPr>
            <p:ph type="title"/>
          </p:nvPr>
        </p:nvSpPr>
        <p:spPr>
          <a:xfrm>
            <a:off x="942035" y="648106"/>
            <a:ext cx="8970010" cy="886140"/>
          </a:xfrm>
          <a:prstGeom prst="rect">
            <a:avLst/>
          </a:prstGeom>
        </p:spPr>
        <p:txBody>
          <a:bodyPr vert="horz" wrap="square" lIns="0" tIns="24130" rIns="0" bIns="0" rtlCol="0">
            <a:spAutoFit/>
          </a:bodyPr>
          <a:lstStyle/>
          <a:p>
            <a:pPr marL="25400">
              <a:spcBef>
                <a:spcPts val="190"/>
              </a:spcBef>
            </a:pPr>
            <a:r>
              <a:rPr sz="5600" b="1" spc="-10" dirty="0">
                <a:latin typeface="Calibri"/>
                <a:cs typeface="Calibri"/>
              </a:rPr>
              <a:t>Artificial Intelligence -</a:t>
            </a:r>
            <a:r>
              <a:rPr sz="5600" b="1" spc="130" dirty="0">
                <a:latin typeface="Calibri"/>
                <a:cs typeface="Calibri"/>
              </a:rPr>
              <a:t> </a:t>
            </a:r>
            <a:r>
              <a:rPr sz="5600" b="1" spc="-10" dirty="0">
                <a:latin typeface="Calibri"/>
                <a:cs typeface="Calibri"/>
              </a:rPr>
              <a:t>Subsets</a:t>
            </a:r>
            <a:endParaRPr sz="5600">
              <a:latin typeface="Calibri"/>
              <a:cs typeface="Calibri"/>
            </a:endParaRPr>
          </a:p>
        </p:txBody>
      </p:sp>
      <p:sp>
        <p:nvSpPr>
          <p:cNvPr id="9" name="object 9"/>
          <p:cNvSpPr/>
          <p:nvPr/>
        </p:nvSpPr>
        <p:spPr>
          <a:xfrm>
            <a:off x="1054608" y="2557272"/>
            <a:ext cx="6108192" cy="6047232"/>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10" name="object 10"/>
          <p:cNvSpPr/>
          <p:nvPr/>
        </p:nvSpPr>
        <p:spPr>
          <a:xfrm>
            <a:off x="5032246" y="6943342"/>
            <a:ext cx="2679700" cy="152400"/>
          </a:xfrm>
          <a:custGeom>
            <a:avLst/>
            <a:gdLst/>
            <a:ahLst/>
            <a:cxnLst/>
            <a:rect l="l" t="t" r="r" b="b"/>
            <a:pathLst>
              <a:path w="1339850" h="76200">
                <a:moveTo>
                  <a:pt x="1263268" y="0"/>
                </a:moveTo>
                <a:lnTo>
                  <a:pt x="1263268" y="76199"/>
                </a:lnTo>
                <a:lnTo>
                  <a:pt x="1326768" y="44450"/>
                </a:lnTo>
                <a:lnTo>
                  <a:pt x="1275968" y="44450"/>
                </a:lnTo>
                <a:lnTo>
                  <a:pt x="1275968" y="31750"/>
                </a:lnTo>
                <a:lnTo>
                  <a:pt x="1326768" y="31750"/>
                </a:lnTo>
                <a:lnTo>
                  <a:pt x="1263268" y="0"/>
                </a:lnTo>
                <a:close/>
              </a:path>
              <a:path w="1339850" h="76200">
                <a:moveTo>
                  <a:pt x="1263268" y="31750"/>
                </a:moveTo>
                <a:lnTo>
                  <a:pt x="0" y="31750"/>
                </a:lnTo>
                <a:lnTo>
                  <a:pt x="0" y="44450"/>
                </a:lnTo>
                <a:lnTo>
                  <a:pt x="1263268" y="44450"/>
                </a:lnTo>
                <a:lnTo>
                  <a:pt x="1263268" y="31750"/>
                </a:lnTo>
                <a:close/>
              </a:path>
              <a:path w="1339850" h="76200">
                <a:moveTo>
                  <a:pt x="1326768" y="31750"/>
                </a:moveTo>
                <a:lnTo>
                  <a:pt x="1275968" y="31750"/>
                </a:lnTo>
                <a:lnTo>
                  <a:pt x="1275968" y="44450"/>
                </a:lnTo>
                <a:lnTo>
                  <a:pt x="1326768" y="44450"/>
                </a:lnTo>
                <a:lnTo>
                  <a:pt x="1339468" y="38100"/>
                </a:lnTo>
                <a:lnTo>
                  <a:pt x="1326768" y="31750"/>
                </a:lnTo>
                <a:close/>
              </a:path>
            </a:pathLst>
          </a:custGeom>
          <a:solidFill>
            <a:srgbClr val="042C41"/>
          </a:solidFill>
        </p:spPr>
        <p:txBody>
          <a:bodyPr wrap="square" lIns="0" tIns="0" rIns="0" bIns="0" rtlCol="0"/>
          <a:lstStyle/>
          <a:p>
            <a:endParaRPr sz="3600">
              <a:solidFill>
                <a:prstClr val="black"/>
              </a:solidFill>
            </a:endParaRPr>
          </a:p>
        </p:txBody>
      </p:sp>
      <p:sp>
        <p:nvSpPr>
          <p:cNvPr id="11" name="object 11"/>
          <p:cNvSpPr/>
          <p:nvPr/>
        </p:nvSpPr>
        <p:spPr>
          <a:xfrm>
            <a:off x="7659622" y="6504430"/>
            <a:ext cx="4581144" cy="1161288"/>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12" name="object 12"/>
          <p:cNvSpPr/>
          <p:nvPr/>
        </p:nvSpPr>
        <p:spPr>
          <a:xfrm>
            <a:off x="7772400" y="6550153"/>
            <a:ext cx="4431792" cy="1210106"/>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3" name="object 13"/>
          <p:cNvSpPr/>
          <p:nvPr/>
        </p:nvSpPr>
        <p:spPr>
          <a:xfrm>
            <a:off x="7711441" y="6556246"/>
            <a:ext cx="4377690" cy="957580"/>
          </a:xfrm>
          <a:custGeom>
            <a:avLst/>
            <a:gdLst/>
            <a:ahLst/>
            <a:cxnLst/>
            <a:rect l="l" t="t" r="r" b="b"/>
            <a:pathLst>
              <a:path w="2188845" h="478789">
                <a:moveTo>
                  <a:pt x="2108707" y="0"/>
                </a:moveTo>
                <a:lnTo>
                  <a:pt x="79755" y="0"/>
                </a:lnTo>
                <a:lnTo>
                  <a:pt x="48702" y="6264"/>
                </a:lnTo>
                <a:lnTo>
                  <a:pt x="23352" y="23352"/>
                </a:lnTo>
                <a:lnTo>
                  <a:pt x="6264" y="48702"/>
                </a:lnTo>
                <a:lnTo>
                  <a:pt x="0" y="79756"/>
                </a:lnTo>
                <a:lnTo>
                  <a:pt x="0" y="398779"/>
                </a:lnTo>
                <a:lnTo>
                  <a:pt x="6264" y="429833"/>
                </a:lnTo>
                <a:lnTo>
                  <a:pt x="23352" y="455183"/>
                </a:lnTo>
                <a:lnTo>
                  <a:pt x="48702" y="472271"/>
                </a:lnTo>
                <a:lnTo>
                  <a:pt x="79755" y="478535"/>
                </a:lnTo>
                <a:lnTo>
                  <a:pt x="2108707" y="478535"/>
                </a:lnTo>
                <a:lnTo>
                  <a:pt x="2139761" y="472271"/>
                </a:lnTo>
                <a:lnTo>
                  <a:pt x="2165111" y="455183"/>
                </a:lnTo>
                <a:lnTo>
                  <a:pt x="2182199" y="429833"/>
                </a:lnTo>
                <a:lnTo>
                  <a:pt x="2188464" y="398779"/>
                </a:lnTo>
                <a:lnTo>
                  <a:pt x="2188464" y="79756"/>
                </a:lnTo>
                <a:lnTo>
                  <a:pt x="2182199" y="48702"/>
                </a:lnTo>
                <a:lnTo>
                  <a:pt x="2165111" y="23352"/>
                </a:lnTo>
                <a:lnTo>
                  <a:pt x="2139761" y="6264"/>
                </a:lnTo>
                <a:lnTo>
                  <a:pt x="2108707" y="0"/>
                </a:lnTo>
                <a:close/>
              </a:path>
            </a:pathLst>
          </a:custGeom>
          <a:solidFill>
            <a:srgbClr val="074361"/>
          </a:solidFill>
        </p:spPr>
        <p:txBody>
          <a:bodyPr wrap="square" lIns="0" tIns="0" rIns="0" bIns="0" rtlCol="0"/>
          <a:lstStyle/>
          <a:p>
            <a:endParaRPr sz="3600">
              <a:solidFill>
                <a:prstClr val="black"/>
              </a:solidFill>
            </a:endParaRPr>
          </a:p>
        </p:txBody>
      </p:sp>
      <p:sp>
        <p:nvSpPr>
          <p:cNvPr id="14" name="object 14"/>
          <p:cNvSpPr txBox="1"/>
          <p:nvPr/>
        </p:nvSpPr>
        <p:spPr>
          <a:xfrm>
            <a:off x="7982966" y="6662419"/>
            <a:ext cx="3830320" cy="764312"/>
          </a:xfrm>
          <a:prstGeom prst="rect">
            <a:avLst/>
          </a:prstGeom>
        </p:spPr>
        <p:txBody>
          <a:bodyPr vert="horz" wrap="square" lIns="0" tIns="25400" rIns="0" bIns="0" rtlCol="0">
            <a:spAutoFit/>
          </a:bodyPr>
          <a:lstStyle/>
          <a:p>
            <a:pPr algn="ctr">
              <a:spcBef>
                <a:spcPts val="200"/>
              </a:spcBef>
            </a:pPr>
            <a:r>
              <a:rPr sz="2400" spc="-10" dirty="0">
                <a:solidFill>
                  <a:srgbClr val="FFFFFF"/>
                </a:solidFill>
                <a:latin typeface="Segoe UI"/>
                <a:cs typeface="Segoe UI"/>
              </a:rPr>
              <a:t>Deep Learning is </a:t>
            </a:r>
            <a:r>
              <a:rPr sz="2400" dirty="0">
                <a:solidFill>
                  <a:srgbClr val="FFFFFF"/>
                </a:solidFill>
                <a:latin typeface="Segoe UI"/>
                <a:cs typeface="Segoe UI"/>
              </a:rPr>
              <a:t>a </a:t>
            </a:r>
            <a:r>
              <a:rPr sz="2400" spc="-10" dirty="0">
                <a:solidFill>
                  <a:srgbClr val="FFFFFF"/>
                </a:solidFill>
                <a:latin typeface="Segoe UI"/>
                <a:cs typeface="Segoe UI"/>
              </a:rPr>
              <a:t>subset</a:t>
            </a:r>
            <a:r>
              <a:rPr sz="2400" spc="-180" dirty="0">
                <a:solidFill>
                  <a:srgbClr val="FFFFFF"/>
                </a:solidFill>
                <a:latin typeface="Segoe UI"/>
                <a:cs typeface="Segoe UI"/>
              </a:rPr>
              <a:t> </a:t>
            </a:r>
            <a:r>
              <a:rPr sz="2400" spc="-20" dirty="0">
                <a:solidFill>
                  <a:srgbClr val="FFFFFF"/>
                </a:solidFill>
                <a:latin typeface="Segoe UI"/>
                <a:cs typeface="Segoe UI"/>
              </a:rPr>
              <a:t>of</a:t>
            </a:r>
            <a:endParaRPr sz="2400">
              <a:solidFill>
                <a:prstClr val="black"/>
              </a:solidFill>
              <a:latin typeface="Segoe UI"/>
              <a:cs typeface="Segoe UI"/>
            </a:endParaRPr>
          </a:p>
          <a:p>
            <a:pPr marL="5080" algn="ctr"/>
            <a:r>
              <a:rPr sz="2400" spc="-10" dirty="0">
                <a:solidFill>
                  <a:srgbClr val="FFFFFF"/>
                </a:solidFill>
                <a:latin typeface="Segoe UI"/>
                <a:cs typeface="Segoe UI"/>
              </a:rPr>
              <a:t>Machine</a:t>
            </a:r>
            <a:r>
              <a:rPr sz="2400" spc="-70" dirty="0">
                <a:solidFill>
                  <a:srgbClr val="FFFFFF"/>
                </a:solidFill>
                <a:latin typeface="Segoe UI"/>
                <a:cs typeface="Segoe UI"/>
              </a:rPr>
              <a:t> </a:t>
            </a:r>
            <a:r>
              <a:rPr sz="2400" spc="-10" dirty="0">
                <a:solidFill>
                  <a:srgbClr val="FFFFFF"/>
                </a:solidFill>
                <a:latin typeface="Segoe UI"/>
                <a:cs typeface="Segoe UI"/>
              </a:rPr>
              <a:t>Learning</a:t>
            </a:r>
            <a:endParaRPr sz="2400">
              <a:solidFill>
                <a:prstClr val="black"/>
              </a:solidFill>
              <a:latin typeface="Segoe UI"/>
              <a:cs typeface="Segoe UI"/>
            </a:endParaRPr>
          </a:p>
        </p:txBody>
      </p:sp>
      <p:sp>
        <p:nvSpPr>
          <p:cNvPr id="15" name="object 15"/>
          <p:cNvSpPr/>
          <p:nvPr/>
        </p:nvSpPr>
        <p:spPr>
          <a:xfrm>
            <a:off x="5608065" y="5284722"/>
            <a:ext cx="2101850" cy="152400"/>
          </a:xfrm>
          <a:custGeom>
            <a:avLst/>
            <a:gdLst/>
            <a:ahLst/>
            <a:cxnLst/>
            <a:rect l="l" t="t" r="r" b="b"/>
            <a:pathLst>
              <a:path w="1050925" h="76200">
                <a:moveTo>
                  <a:pt x="1039554" y="31623"/>
                </a:moveTo>
                <a:lnTo>
                  <a:pt x="986790" y="31623"/>
                </a:lnTo>
                <a:lnTo>
                  <a:pt x="987044" y="44323"/>
                </a:lnTo>
                <a:lnTo>
                  <a:pt x="974324" y="44543"/>
                </a:lnTo>
                <a:lnTo>
                  <a:pt x="974852" y="76200"/>
                </a:lnTo>
                <a:lnTo>
                  <a:pt x="1050417" y="36830"/>
                </a:lnTo>
                <a:lnTo>
                  <a:pt x="1039554" y="31623"/>
                </a:lnTo>
                <a:close/>
              </a:path>
              <a:path w="1050925" h="76200">
                <a:moveTo>
                  <a:pt x="974112" y="31843"/>
                </a:moveTo>
                <a:lnTo>
                  <a:pt x="0" y="48768"/>
                </a:lnTo>
                <a:lnTo>
                  <a:pt x="254" y="61468"/>
                </a:lnTo>
                <a:lnTo>
                  <a:pt x="974324" y="44543"/>
                </a:lnTo>
                <a:lnTo>
                  <a:pt x="974112" y="31843"/>
                </a:lnTo>
                <a:close/>
              </a:path>
              <a:path w="1050925" h="76200">
                <a:moveTo>
                  <a:pt x="986790" y="31623"/>
                </a:moveTo>
                <a:lnTo>
                  <a:pt x="974112" y="31843"/>
                </a:lnTo>
                <a:lnTo>
                  <a:pt x="974324" y="44543"/>
                </a:lnTo>
                <a:lnTo>
                  <a:pt x="987044" y="44323"/>
                </a:lnTo>
                <a:lnTo>
                  <a:pt x="986790" y="31623"/>
                </a:lnTo>
                <a:close/>
              </a:path>
              <a:path w="1050925" h="76200">
                <a:moveTo>
                  <a:pt x="973582" y="0"/>
                </a:moveTo>
                <a:lnTo>
                  <a:pt x="974112" y="31843"/>
                </a:lnTo>
                <a:lnTo>
                  <a:pt x="986790" y="31623"/>
                </a:lnTo>
                <a:lnTo>
                  <a:pt x="1039554" y="31623"/>
                </a:lnTo>
                <a:lnTo>
                  <a:pt x="973582" y="0"/>
                </a:lnTo>
                <a:close/>
              </a:path>
            </a:pathLst>
          </a:custGeom>
          <a:solidFill>
            <a:srgbClr val="042C41"/>
          </a:solidFill>
        </p:spPr>
        <p:txBody>
          <a:bodyPr wrap="square" lIns="0" tIns="0" rIns="0" bIns="0" rtlCol="0"/>
          <a:lstStyle/>
          <a:p>
            <a:endParaRPr sz="3600">
              <a:solidFill>
                <a:prstClr val="black"/>
              </a:solidFill>
            </a:endParaRPr>
          </a:p>
        </p:txBody>
      </p:sp>
      <p:sp>
        <p:nvSpPr>
          <p:cNvPr id="16" name="object 16"/>
          <p:cNvSpPr/>
          <p:nvPr/>
        </p:nvSpPr>
        <p:spPr>
          <a:xfrm>
            <a:off x="7659622" y="4843270"/>
            <a:ext cx="4581144" cy="1161288"/>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17" name="object 17"/>
          <p:cNvSpPr/>
          <p:nvPr/>
        </p:nvSpPr>
        <p:spPr>
          <a:xfrm>
            <a:off x="7732777" y="4888941"/>
            <a:ext cx="4517134" cy="1210106"/>
          </a:xfrm>
          <a:prstGeom prst="rect">
            <a:avLst/>
          </a:prstGeom>
          <a:blipFill>
            <a:blip r:embed="rId6" cstate="print"/>
            <a:stretch>
              <a:fillRect/>
            </a:stretch>
          </a:blipFill>
        </p:spPr>
        <p:txBody>
          <a:bodyPr wrap="square" lIns="0" tIns="0" rIns="0" bIns="0" rtlCol="0"/>
          <a:lstStyle/>
          <a:p>
            <a:endParaRPr sz="3600">
              <a:solidFill>
                <a:prstClr val="black"/>
              </a:solidFill>
            </a:endParaRPr>
          </a:p>
        </p:txBody>
      </p:sp>
      <p:sp>
        <p:nvSpPr>
          <p:cNvPr id="18" name="object 18"/>
          <p:cNvSpPr/>
          <p:nvPr/>
        </p:nvSpPr>
        <p:spPr>
          <a:xfrm>
            <a:off x="7711441" y="4895088"/>
            <a:ext cx="4377690" cy="957580"/>
          </a:xfrm>
          <a:custGeom>
            <a:avLst/>
            <a:gdLst/>
            <a:ahLst/>
            <a:cxnLst/>
            <a:rect l="l" t="t" r="r" b="b"/>
            <a:pathLst>
              <a:path w="2188845" h="478789">
                <a:moveTo>
                  <a:pt x="2108707" y="0"/>
                </a:moveTo>
                <a:lnTo>
                  <a:pt x="79755" y="0"/>
                </a:lnTo>
                <a:lnTo>
                  <a:pt x="48702" y="6264"/>
                </a:lnTo>
                <a:lnTo>
                  <a:pt x="23352" y="23352"/>
                </a:lnTo>
                <a:lnTo>
                  <a:pt x="6264" y="48702"/>
                </a:lnTo>
                <a:lnTo>
                  <a:pt x="0" y="79756"/>
                </a:lnTo>
                <a:lnTo>
                  <a:pt x="0" y="398780"/>
                </a:lnTo>
                <a:lnTo>
                  <a:pt x="6264" y="429833"/>
                </a:lnTo>
                <a:lnTo>
                  <a:pt x="23352" y="455183"/>
                </a:lnTo>
                <a:lnTo>
                  <a:pt x="48702" y="472271"/>
                </a:lnTo>
                <a:lnTo>
                  <a:pt x="79755" y="478536"/>
                </a:lnTo>
                <a:lnTo>
                  <a:pt x="2108707" y="478536"/>
                </a:lnTo>
                <a:lnTo>
                  <a:pt x="2139761" y="472271"/>
                </a:lnTo>
                <a:lnTo>
                  <a:pt x="2165111" y="455183"/>
                </a:lnTo>
                <a:lnTo>
                  <a:pt x="2182199" y="429833"/>
                </a:lnTo>
                <a:lnTo>
                  <a:pt x="2188464" y="398780"/>
                </a:lnTo>
                <a:lnTo>
                  <a:pt x="2188464" y="79756"/>
                </a:lnTo>
                <a:lnTo>
                  <a:pt x="2182199" y="48702"/>
                </a:lnTo>
                <a:lnTo>
                  <a:pt x="2165111" y="23352"/>
                </a:lnTo>
                <a:lnTo>
                  <a:pt x="2139761" y="6264"/>
                </a:lnTo>
                <a:lnTo>
                  <a:pt x="2108707" y="0"/>
                </a:lnTo>
                <a:close/>
              </a:path>
            </a:pathLst>
          </a:custGeom>
          <a:solidFill>
            <a:srgbClr val="074361"/>
          </a:solidFill>
        </p:spPr>
        <p:txBody>
          <a:bodyPr wrap="square" lIns="0" tIns="0" rIns="0" bIns="0" rtlCol="0"/>
          <a:lstStyle/>
          <a:p>
            <a:endParaRPr sz="3600">
              <a:solidFill>
                <a:prstClr val="black"/>
              </a:solidFill>
            </a:endParaRPr>
          </a:p>
        </p:txBody>
      </p:sp>
      <p:sp>
        <p:nvSpPr>
          <p:cNvPr id="19" name="object 19"/>
          <p:cNvSpPr txBox="1"/>
          <p:nvPr/>
        </p:nvSpPr>
        <p:spPr>
          <a:xfrm>
            <a:off x="7943342" y="4999634"/>
            <a:ext cx="3911600" cy="764312"/>
          </a:xfrm>
          <a:prstGeom prst="rect">
            <a:avLst/>
          </a:prstGeom>
        </p:spPr>
        <p:txBody>
          <a:bodyPr vert="horz" wrap="square" lIns="0" tIns="25400" rIns="0" bIns="0" rtlCol="0">
            <a:spAutoFit/>
          </a:bodyPr>
          <a:lstStyle/>
          <a:p>
            <a:pPr algn="ctr">
              <a:spcBef>
                <a:spcPts val="200"/>
              </a:spcBef>
            </a:pPr>
            <a:r>
              <a:rPr sz="2400" dirty="0">
                <a:solidFill>
                  <a:srgbClr val="FFFFFF"/>
                </a:solidFill>
                <a:latin typeface="Segoe UI"/>
                <a:cs typeface="Segoe UI"/>
              </a:rPr>
              <a:t>Machine </a:t>
            </a:r>
            <a:r>
              <a:rPr sz="2400" spc="-10" dirty="0">
                <a:solidFill>
                  <a:srgbClr val="FFFFFF"/>
                </a:solidFill>
                <a:latin typeface="Segoe UI"/>
                <a:cs typeface="Segoe UI"/>
              </a:rPr>
              <a:t>Learning is </a:t>
            </a:r>
            <a:r>
              <a:rPr sz="2400" dirty="0">
                <a:solidFill>
                  <a:srgbClr val="FFFFFF"/>
                </a:solidFill>
                <a:latin typeface="Segoe UI"/>
                <a:cs typeface="Segoe UI"/>
              </a:rPr>
              <a:t>a</a:t>
            </a:r>
            <a:r>
              <a:rPr sz="2400" spc="-210" dirty="0">
                <a:solidFill>
                  <a:srgbClr val="FFFFFF"/>
                </a:solidFill>
                <a:latin typeface="Segoe UI"/>
                <a:cs typeface="Segoe UI"/>
              </a:rPr>
              <a:t> </a:t>
            </a:r>
            <a:r>
              <a:rPr sz="2400" spc="-10" dirty="0">
                <a:solidFill>
                  <a:srgbClr val="FFFFFF"/>
                </a:solidFill>
                <a:latin typeface="Segoe UI"/>
                <a:cs typeface="Segoe UI"/>
              </a:rPr>
              <a:t>subset</a:t>
            </a:r>
            <a:endParaRPr sz="2400">
              <a:solidFill>
                <a:prstClr val="black"/>
              </a:solidFill>
              <a:latin typeface="Segoe UI"/>
              <a:cs typeface="Segoe UI"/>
            </a:endParaRPr>
          </a:p>
          <a:p>
            <a:pPr algn="ctr">
              <a:spcBef>
                <a:spcPts val="10"/>
              </a:spcBef>
            </a:pPr>
            <a:r>
              <a:rPr sz="2400" spc="-20" dirty="0">
                <a:solidFill>
                  <a:srgbClr val="FFFFFF"/>
                </a:solidFill>
                <a:latin typeface="Segoe UI"/>
                <a:cs typeface="Segoe UI"/>
              </a:rPr>
              <a:t>of</a:t>
            </a:r>
            <a:r>
              <a:rPr sz="2400" spc="-30" dirty="0">
                <a:solidFill>
                  <a:srgbClr val="FFFFFF"/>
                </a:solidFill>
                <a:latin typeface="Segoe UI"/>
                <a:cs typeface="Segoe UI"/>
              </a:rPr>
              <a:t> </a:t>
            </a:r>
            <a:r>
              <a:rPr sz="2400" dirty="0">
                <a:solidFill>
                  <a:srgbClr val="FFFFFF"/>
                </a:solidFill>
                <a:latin typeface="Segoe UI"/>
                <a:cs typeface="Segoe UI"/>
              </a:rPr>
              <a:t>AI</a:t>
            </a:r>
            <a:endParaRPr sz="2400">
              <a:solidFill>
                <a:prstClr val="black"/>
              </a:solidFill>
              <a:latin typeface="Segoe UI"/>
              <a:cs typeface="Segoe UI"/>
            </a:endParaRPr>
          </a:p>
        </p:txBody>
      </p:sp>
      <p:sp>
        <p:nvSpPr>
          <p:cNvPr id="20" name="object 20"/>
          <p:cNvSpPr/>
          <p:nvPr/>
        </p:nvSpPr>
        <p:spPr>
          <a:xfrm>
            <a:off x="12132564" y="6249923"/>
            <a:ext cx="866140" cy="1497330"/>
          </a:xfrm>
          <a:custGeom>
            <a:avLst/>
            <a:gdLst/>
            <a:ahLst/>
            <a:cxnLst/>
            <a:rect l="l" t="t" r="r" b="b"/>
            <a:pathLst>
              <a:path w="433070" h="748664">
                <a:moveTo>
                  <a:pt x="432815" y="748284"/>
                </a:moveTo>
                <a:lnTo>
                  <a:pt x="364418" y="746447"/>
                </a:lnTo>
                <a:lnTo>
                  <a:pt x="305013" y="741330"/>
                </a:lnTo>
                <a:lnTo>
                  <a:pt x="258165" y="733525"/>
                </a:lnTo>
                <a:lnTo>
                  <a:pt x="216407" y="712216"/>
                </a:lnTo>
                <a:lnTo>
                  <a:pt x="216407" y="410209"/>
                </a:lnTo>
                <a:lnTo>
                  <a:pt x="205374" y="398802"/>
                </a:lnTo>
                <a:lnTo>
                  <a:pt x="174650" y="388900"/>
                </a:lnTo>
                <a:lnTo>
                  <a:pt x="127802" y="381095"/>
                </a:lnTo>
                <a:lnTo>
                  <a:pt x="68397" y="375978"/>
                </a:lnTo>
                <a:lnTo>
                  <a:pt x="0" y="374142"/>
                </a:lnTo>
                <a:lnTo>
                  <a:pt x="68397" y="372305"/>
                </a:lnTo>
                <a:lnTo>
                  <a:pt x="127802" y="367188"/>
                </a:lnTo>
                <a:lnTo>
                  <a:pt x="174650" y="359383"/>
                </a:lnTo>
                <a:lnTo>
                  <a:pt x="205374" y="349481"/>
                </a:lnTo>
                <a:lnTo>
                  <a:pt x="216407" y="338074"/>
                </a:lnTo>
                <a:lnTo>
                  <a:pt x="216407" y="36068"/>
                </a:lnTo>
                <a:lnTo>
                  <a:pt x="227441" y="24660"/>
                </a:lnTo>
                <a:lnTo>
                  <a:pt x="258165" y="14758"/>
                </a:lnTo>
                <a:lnTo>
                  <a:pt x="305013" y="6953"/>
                </a:lnTo>
                <a:lnTo>
                  <a:pt x="364418" y="1836"/>
                </a:lnTo>
                <a:lnTo>
                  <a:pt x="432815" y="0"/>
                </a:lnTo>
              </a:path>
            </a:pathLst>
          </a:custGeom>
          <a:ln w="28956">
            <a:solidFill>
              <a:srgbClr val="5F5F5F"/>
            </a:solidFill>
          </a:ln>
        </p:spPr>
        <p:txBody>
          <a:bodyPr wrap="square" lIns="0" tIns="0" rIns="0" bIns="0" rtlCol="0"/>
          <a:lstStyle/>
          <a:p>
            <a:endParaRPr sz="3600">
              <a:solidFill>
                <a:prstClr val="black"/>
              </a:solidFill>
            </a:endParaRPr>
          </a:p>
        </p:txBody>
      </p:sp>
      <p:sp>
        <p:nvSpPr>
          <p:cNvPr id="21" name="object 21"/>
          <p:cNvSpPr/>
          <p:nvPr/>
        </p:nvSpPr>
        <p:spPr>
          <a:xfrm>
            <a:off x="13245084" y="5954267"/>
            <a:ext cx="3389628" cy="2228850"/>
          </a:xfrm>
          <a:custGeom>
            <a:avLst/>
            <a:gdLst/>
            <a:ahLst/>
            <a:cxnLst/>
            <a:rect l="l" t="t" r="r" b="b"/>
            <a:pathLst>
              <a:path w="1694815" h="1114425">
                <a:moveTo>
                  <a:pt x="0" y="185674"/>
                </a:moveTo>
                <a:lnTo>
                  <a:pt x="6636" y="136333"/>
                </a:lnTo>
                <a:lnTo>
                  <a:pt x="25362" y="91985"/>
                </a:lnTo>
                <a:lnTo>
                  <a:pt x="54403" y="54403"/>
                </a:lnTo>
                <a:lnTo>
                  <a:pt x="91985" y="25362"/>
                </a:lnTo>
                <a:lnTo>
                  <a:pt x="136333" y="6636"/>
                </a:lnTo>
                <a:lnTo>
                  <a:pt x="185674" y="0"/>
                </a:lnTo>
                <a:lnTo>
                  <a:pt x="1509013" y="0"/>
                </a:lnTo>
                <a:lnTo>
                  <a:pt x="1558354" y="6636"/>
                </a:lnTo>
                <a:lnTo>
                  <a:pt x="1602702" y="25362"/>
                </a:lnTo>
                <a:lnTo>
                  <a:pt x="1640284" y="54403"/>
                </a:lnTo>
                <a:lnTo>
                  <a:pt x="1669325" y="91985"/>
                </a:lnTo>
                <a:lnTo>
                  <a:pt x="1688051" y="136333"/>
                </a:lnTo>
                <a:lnTo>
                  <a:pt x="1694687" y="185674"/>
                </a:lnTo>
                <a:lnTo>
                  <a:pt x="1694687" y="928370"/>
                </a:lnTo>
                <a:lnTo>
                  <a:pt x="1688051" y="977727"/>
                </a:lnTo>
                <a:lnTo>
                  <a:pt x="1669325" y="1022080"/>
                </a:lnTo>
                <a:lnTo>
                  <a:pt x="1640284" y="1059659"/>
                </a:lnTo>
                <a:lnTo>
                  <a:pt x="1602702" y="1088692"/>
                </a:lnTo>
                <a:lnTo>
                  <a:pt x="1558354" y="1107411"/>
                </a:lnTo>
                <a:lnTo>
                  <a:pt x="1509013" y="1114044"/>
                </a:lnTo>
                <a:lnTo>
                  <a:pt x="185674" y="1114044"/>
                </a:lnTo>
                <a:lnTo>
                  <a:pt x="136333" y="1107411"/>
                </a:lnTo>
                <a:lnTo>
                  <a:pt x="91985" y="1088692"/>
                </a:lnTo>
                <a:lnTo>
                  <a:pt x="54403" y="1059659"/>
                </a:lnTo>
                <a:lnTo>
                  <a:pt x="25362" y="1022080"/>
                </a:lnTo>
                <a:lnTo>
                  <a:pt x="6636" y="977727"/>
                </a:lnTo>
                <a:lnTo>
                  <a:pt x="0" y="928370"/>
                </a:lnTo>
                <a:lnTo>
                  <a:pt x="0" y="185674"/>
                </a:lnTo>
                <a:close/>
              </a:path>
            </a:pathLst>
          </a:custGeom>
          <a:ln w="28956">
            <a:solidFill>
              <a:srgbClr val="074361"/>
            </a:solidFill>
          </a:ln>
        </p:spPr>
        <p:txBody>
          <a:bodyPr wrap="square" lIns="0" tIns="0" rIns="0" bIns="0" rtlCol="0"/>
          <a:lstStyle/>
          <a:p>
            <a:endParaRPr sz="3600">
              <a:solidFill>
                <a:prstClr val="black"/>
              </a:solidFill>
            </a:endParaRPr>
          </a:p>
        </p:txBody>
      </p:sp>
      <p:sp>
        <p:nvSpPr>
          <p:cNvPr id="22" name="object 22"/>
          <p:cNvSpPr txBox="1"/>
          <p:nvPr/>
        </p:nvSpPr>
        <p:spPr>
          <a:xfrm>
            <a:off x="13577823" y="6120639"/>
            <a:ext cx="2726690" cy="1502976"/>
          </a:xfrm>
          <a:prstGeom prst="rect">
            <a:avLst/>
          </a:prstGeom>
        </p:spPr>
        <p:txBody>
          <a:bodyPr vert="horz" wrap="square" lIns="0" tIns="25400" rIns="0" bIns="0" rtlCol="0">
            <a:spAutoFit/>
          </a:bodyPr>
          <a:lstStyle/>
          <a:p>
            <a:pPr marL="25400" marR="10160" indent="-2540" algn="ctr">
              <a:spcBef>
                <a:spcPts val="200"/>
              </a:spcBef>
            </a:pPr>
            <a:r>
              <a:rPr sz="2400" spc="-10" dirty="0">
                <a:solidFill>
                  <a:srgbClr val="5F5F5F"/>
                </a:solidFill>
                <a:latin typeface="Segoe UI"/>
                <a:cs typeface="Segoe UI"/>
              </a:rPr>
              <a:t>Deep Learning uses  neural networks </a:t>
            </a:r>
            <a:r>
              <a:rPr sz="2400" spc="-20" dirty="0">
                <a:solidFill>
                  <a:srgbClr val="5F5F5F"/>
                </a:solidFill>
                <a:latin typeface="Segoe UI"/>
                <a:cs typeface="Segoe UI"/>
              </a:rPr>
              <a:t>to  simulate </a:t>
            </a:r>
            <a:r>
              <a:rPr sz="2400" spc="-10" dirty="0">
                <a:solidFill>
                  <a:srgbClr val="5F5F5F"/>
                </a:solidFill>
                <a:latin typeface="Segoe UI"/>
                <a:cs typeface="Segoe UI"/>
              </a:rPr>
              <a:t>human</a:t>
            </a:r>
            <a:r>
              <a:rPr sz="2400" spc="-130" dirty="0">
                <a:solidFill>
                  <a:srgbClr val="5F5F5F"/>
                </a:solidFill>
                <a:latin typeface="Segoe UI"/>
                <a:cs typeface="Segoe UI"/>
              </a:rPr>
              <a:t> </a:t>
            </a:r>
            <a:r>
              <a:rPr sz="2400" spc="-20" dirty="0">
                <a:solidFill>
                  <a:srgbClr val="5F5F5F"/>
                </a:solidFill>
                <a:latin typeface="Segoe UI"/>
                <a:cs typeface="Segoe UI"/>
              </a:rPr>
              <a:t>like  </a:t>
            </a:r>
            <a:r>
              <a:rPr sz="2400" spc="-10" dirty="0">
                <a:solidFill>
                  <a:srgbClr val="5F5F5F"/>
                </a:solidFill>
                <a:latin typeface="Segoe UI"/>
                <a:cs typeface="Segoe UI"/>
              </a:rPr>
              <a:t>decision</a:t>
            </a:r>
            <a:r>
              <a:rPr sz="2400" spc="-40" dirty="0">
                <a:solidFill>
                  <a:srgbClr val="5F5F5F"/>
                </a:solidFill>
                <a:latin typeface="Segoe UI"/>
                <a:cs typeface="Segoe UI"/>
              </a:rPr>
              <a:t> </a:t>
            </a:r>
            <a:r>
              <a:rPr sz="2400" spc="-10" dirty="0">
                <a:solidFill>
                  <a:srgbClr val="5F5F5F"/>
                </a:solidFill>
                <a:latin typeface="Segoe UI"/>
                <a:cs typeface="Segoe UI"/>
              </a:rPr>
              <a:t>making</a:t>
            </a:r>
            <a:endParaRPr sz="2400">
              <a:solidFill>
                <a:prstClr val="black"/>
              </a:solidFill>
              <a:latin typeface="Segoe UI"/>
              <a:cs typeface="Segoe UI"/>
            </a:endParaRPr>
          </a:p>
        </p:txBody>
      </p:sp>
      <p:sp>
        <p:nvSpPr>
          <p:cNvPr id="23" name="object 23"/>
          <p:cNvSpPr/>
          <p:nvPr/>
        </p:nvSpPr>
        <p:spPr>
          <a:xfrm>
            <a:off x="1911095" y="3535705"/>
            <a:ext cx="4405882" cy="1022578"/>
          </a:xfrm>
          <a:prstGeom prst="rect">
            <a:avLst/>
          </a:prstGeom>
          <a:blipFill>
            <a:blip r:embed="rId7" cstate="print"/>
            <a:stretch>
              <a:fillRect/>
            </a:stretch>
          </a:blipFill>
        </p:spPr>
        <p:txBody>
          <a:bodyPr wrap="square" lIns="0" tIns="0" rIns="0" bIns="0" rtlCol="0"/>
          <a:lstStyle/>
          <a:p>
            <a:endParaRPr sz="3600">
              <a:solidFill>
                <a:prstClr val="black"/>
              </a:solidFill>
            </a:endParaRPr>
          </a:p>
        </p:txBody>
      </p:sp>
      <p:sp>
        <p:nvSpPr>
          <p:cNvPr id="25" name="object 25"/>
          <p:cNvSpPr/>
          <p:nvPr/>
        </p:nvSpPr>
        <p:spPr>
          <a:xfrm>
            <a:off x="2584704" y="5251678"/>
            <a:ext cx="3061716" cy="797076"/>
          </a:xfrm>
          <a:prstGeom prst="rect">
            <a:avLst/>
          </a:prstGeom>
          <a:blipFill>
            <a:blip r:embed="rId8" cstate="print"/>
            <a:stretch>
              <a:fillRect/>
            </a:stretch>
          </a:blipFill>
        </p:spPr>
        <p:txBody>
          <a:bodyPr wrap="square" lIns="0" tIns="0" rIns="0" bIns="0" rtlCol="0"/>
          <a:lstStyle/>
          <a:p>
            <a:endParaRPr sz="3600">
              <a:solidFill>
                <a:prstClr val="black"/>
              </a:solidFill>
            </a:endParaRPr>
          </a:p>
        </p:txBody>
      </p:sp>
      <p:sp>
        <p:nvSpPr>
          <p:cNvPr id="26" name="object 26"/>
          <p:cNvSpPr txBox="1"/>
          <p:nvPr/>
        </p:nvSpPr>
        <p:spPr>
          <a:xfrm>
            <a:off x="2800604" y="5320792"/>
            <a:ext cx="2636520" cy="456535"/>
          </a:xfrm>
          <a:prstGeom prst="rect">
            <a:avLst/>
          </a:prstGeom>
        </p:spPr>
        <p:txBody>
          <a:bodyPr vert="horz" wrap="square" lIns="0" tIns="25400" rIns="0" bIns="0" rtlCol="0">
            <a:spAutoFit/>
          </a:bodyPr>
          <a:lstStyle/>
          <a:p>
            <a:pPr marL="25400">
              <a:spcBef>
                <a:spcPts val="200"/>
              </a:spcBef>
            </a:pPr>
            <a:r>
              <a:rPr sz="2800" spc="-10" dirty="0">
                <a:solidFill>
                  <a:srgbClr val="FFFFFF"/>
                </a:solidFill>
                <a:cs typeface="Calibri"/>
              </a:rPr>
              <a:t>Machine</a:t>
            </a:r>
            <a:r>
              <a:rPr sz="2800" spc="-40" dirty="0">
                <a:solidFill>
                  <a:srgbClr val="FFFFFF"/>
                </a:solidFill>
                <a:cs typeface="Calibri"/>
              </a:rPr>
              <a:t> </a:t>
            </a:r>
            <a:r>
              <a:rPr sz="2800" spc="-10" dirty="0">
                <a:solidFill>
                  <a:srgbClr val="FFFFFF"/>
                </a:solidFill>
                <a:cs typeface="Calibri"/>
              </a:rPr>
              <a:t>Learning</a:t>
            </a:r>
            <a:endParaRPr sz="2800">
              <a:solidFill>
                <a:prstClr val="black"/>
              </a:solidFill>
              <a:cs typeface="Calibri"/>
            </a:endParaRPr>
          </a:p>
        </p:txBody>
      </p:sp>
      <p:sp>
        <p:nvSpPr>
          <p:cNvPr id="27" name="object 27"/>
          <p:cNvSpPr/>
          <p:nvPr/>
        </p:nvSpPr>
        <p:spPr>
          <a:xfrm>
            <a:off x="3456432" y="6437350"/>
            <a:ext cx="1318260" cy="797076"/>
          </a:xfrm>
          <a:prstGeom prst="rect">
            <a:avLst/>
          </a:prstGeom>
          <a:blipFill>
            <a:blip r:embed="rId9" cstate="print"/>
            <a:stretch>
              <a:fillRect/>
            </a:stretch>
          </a:blipFill>
        </p:spPr>
        <p:txBody>
          <a:bodyPr wrap="square" lIns="0" tIns="0" rIns="0" bIns="0" rtlCol="0"/>
          <a:lstStyle/>
          <a:p>
            <a:endParaRPr sz="3600">
              <a:solidFill>
                <a:prstClr val="black"/>
              </a:solidFill>
            </a:endParaRPr>
          </a:p>
        </p:txBody>
      </p:sp>
      <p:sp>
        <p:nvSpPr>
          <p:cNvPr id="28" name="object 28"/>
          <p:cNvSpPr/>
          <p:nvPr/>
        </p:nvSpPr>
        <p:spPr>
          <a:xfrm>
            <a:off x="3255265" y="6864070"/>
            <a:ext cx="1720594" cy="797076"/>
          </a:xfrm>
          <a:prstGeom prst="rect">
            <a:avLst/>
          </a:prstGeom>
          <a:blipFill>
            <a:blip r:embed="rId10" cstate="print"/>
            <a:stretch>
              <a:fillRect/>
            </a:stretch>
          </a:blipFill>
        </p:spPr>
        <p:txBody>
          <a:bodyPr wrap="square" lIns="0" tIns="0" rIns="0" bIns="0" rtlCol="0"/>
          <a:lstStyle/>
          <a:p>
            <a:endParaRPr sz="3600">
              <a:solidFill>
                <a:prstClr val="black"/>
              </a:solidFill>
            </a:endParaRPr>
          </a:p>
        </p:txBody>
      </p:sp>
      <p:sp>
        <p:nvSpPr>
          <p:cNvPr id="29" name="object 29"/>
          <p:cNvSpPr txBox="1"/>
          <p:nvPr/>
        </p:nvSpPr>
        <p:spPr>
          <a:xfrm>
            <a:off x="3472434" y="6507732"/>
            <a:ext cx="1295400" cy="887422"/>
          </a:xfrm>
          <a:prstGeom prst="rect">
            <a:avLst/>
          </a:prstGeom>
        </p:spPr>
        <p:txBody>
          <a:bodyPr vert="horz" wrap="square" lIns="0" tIns="25400" rIns="0" bIns="0" rtlCol="0">
            <a:spAutoFit/>
          </a:bodyPr>
          <a:lstStyle/>
          <a:p>
            <a:pPr marL="25400" marR="10160" indent="200660">
              <a:spcBef>
                <a:spcPts val="200"/>
              </a:spcBef>
            </a:pPr>
            <a:r>
              <a:rPr sz="2800" spc="-10" dirty="0">
                <a:solidFill>
                  <a:srgbClr val="FFFFFF"/>
                </a:solidFill>
                <a:cs typeface="Calibri"/>
              </a:rPr>
              <a:t>Deep  Le</a:t>
            </a:r>
            <a:r>
              <a:rPr sz="2800" dirty="0">
                <a:solidFill>
                  <a:srgbClr val="FFFFFF"/>
                </a:solidFill>
                <a:cs typeface="Calibri"/>
              </a:rPr>
              <a:t>arni</a:t>
            </a:r>
            <a:r>
              <a:rPr sz="2800" spc="-20" dirty="0">
                <a:solidFill>
                  <a:srgbClr val="FFFFFF"/>
                </a:solidFill>
                <a:cs typeface="Calibri"/>
              </a:rPr>
              <a:t>n</a:t>
            </a:r>
            <a:r>
              <a:rPr sz="2800" dirty="0">
                <a:solidFill>
                  <a:srgbClr val="FFFFFF"/>
                </a:solidFill>
                <a:cs typeface="Calibri"/>
              </a:rPr>
              <a:t>g</a:t>
            </a:r>
            <a:endParaRPr sz="2800">
              <a:solidFill>
                <a:prstClr val="black"/>
              </a:solidFill>
              <a:cs typeface="Calibri"/>
            </a:endParaRPr>
          </a:p>
        </p:txBody>
      </p:sp>
    </p:spTree>
    <p:extLst>
      <p:ext uri="{BB962C8B-B14F-4D97-AF65-F5344CB8AC3E}">
        <p14:creationId xmlns:p14="http://schemas.microsoft.com/office/powerpoint/2010/main" val="19367365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a:spLocks noGrp="1"/>
          </p:cNvSpPr>
          <p:nvPr>
            <p:ph type="title"/>
          </p:nvPr>
        </p:nvSpPr>
        <p:spPr>
          <a:xfrm>
            <a:off x="1998036" y="4751182"/>
            <a:ext cx="15127220" cy="1133644"/>
          </a:xfrm>
          <a:prstGeom prst="rect">
            <a:avLst/>
          </a:prstGeom>
        </p:spPr>
        <p:txBody>
          <a:bodyPr vert="horz" wrap="square" lIns="0" tIns="25400" rIns="0" bIns="0" rtlCol="0">
            <a:spAutoFit/>
          </a:bodyPr>
          <a:lstStyle/>
          <a:p>
            <a:pPr marL="12700" marR="10160" indent="7620" algn="ctr">
              <a:spcBef>
                <a:spcPts val="100"/>
              </a:spcBef>
            </a:pPr>
            <a:r>
              <a:rPr lang="en-IN" spc="-5" dirty="0">
                <a:solidFill>
                  <a:prstClr val="black"/>
                </a:solidFill>
              </a:rPr>
              <a:t>Machine </a:t>
            </a:r>
            <a:r>
              <a:rPr lang="en-IN" spc="-5" dirty="0" smtClean="0">
                <a:solidFill>
                  <a:prstClr val="black"/>
                </a:solidFill>
              </a:rPr>
              <a:t>Learning</a:t>
            </a:r>
            <a:endParaRPr lang="en-IN" spc="-5" dirty="0">
              <a:solidFill>
                <a:prstClr val="black"/>
              </a:solidFill>
            </a:endParaRPr>
          </a:p>
        </p:txBody>
      </p:sp>
      <p:sp>
        <p:nvSpPr>
          <p:cNvPr id="10" name="object 3"/>
          <p:cNvSpPr/>
          <p:nvPr/>
        </p:nvSpPr>
        <p:spPr>
          <a:xfrm>
            <a:off x="1946148" y="7018019"/>
            <a:ext cx="14399260" cy="1134110"/>
          </a:xfrm>
          <a:custGeom>
            <a:avLst/>
            <a:gdLst/>
            <a:ahLst/>
            <a:cxnLst/>
            <a:rect l="l" t="t" r="r" b="b"/>
            <a:pathLst>
              <a:path w="7199630" h="567054">
                <a:moveTo>
                  <a:pt x="7104887" y="0"/>
                </a:moveTo>
                <a:lnTo>
                  <a:pt x="94487" y="0"/>
                </a:lnTo>
                <a:lnTo>
                  <a:pt x="57708" y="7423"/>
                </a:lnTo>
                <a:lnTo>
                  <a:pt x="27674" y="27670"/>
                </a:lnTo>
                <a:lnTo>
                  <a:pt x="7425" y="57703"/>
                </a:lnTo>
                <a:lnTo>
                  <a:pt x="0" y="94487"/>
                </a:lnTo>
                <a:lnTo>
                  <a:pt x="0" y="472439"/>
                </a:lnTo>
                <a:lnTo>
                  <a:pt x="7425" y="509219"/>
                </a:lnTo>
                <a:lnTo>
                  <a:pt x="27674" y="539253"/>
                </a:lnTo>
                <a:lnTo>
                  <a:pt x="57708" y="559502"/>
                </a:lnTo>
                <a:lnTo>
                  <a:pt x="94487" y="566927"/>
                </a:lnTo>
                <a:lnTo>
                  <a:pt x="7104887" y="566927"/>
                </a:lnTo>
                <a:lnTo>
                  <a:pt x="7141672" y="559502"/>
                </a:lnTo>
                <a:lnTo>
                  <a:pt x="7171705" y="539253"/>
                </a:lnTo>
                <a:lnTo>
                  <a:pt x="7191952" y="509219"/>
                </a:lnTo>
                <a:lnTo>
                  <a:pt x="7199376" y="472439"/>
                </a:lnTo>
                <a:lnTo>
                  <a:pt x="7199376" y="94487"/>
                </a:lnTo>
                <a:lnTo>
                  <a:pt x="7191952" y="57703"/>
                </a:lnTo>
                <a:lnTo>
                  <a:pt x="7171705" y="27670"/>
                </a:lnTo>
                <a:lnTo>
                  <a:pt x="7141672" y="7423"/>
                </a:lnTo>
                <a:lnTo>
                  <a:pt x="7104887" y="0"/>
                </a:lnTo>
                <a:close/>
              </a:path>
            </a:pathLst>
          </a:custGeom>
          <a:solidFill>
            <a:srgbClr val="DCE2E3"/>
          </a:solidFill>
        </p:spPr>
        <p:txBody>
          <a:bodyPr wrap="square" lIns="0" tIns="0" rIns="0" bIns="0" rtlCol="0"/>
          <a:lstStyle/>
          <a:p>
            <a:endParaRPr sz="3600">
              <a:solidFill>
                <a:prstClr val="black"/>
              </a:solidFill>
            </a:endParaRPr>
          </a:p>
        </p:txBody>
      </p:sp>
      <p:sp>
        <p:nvSpPr>
          <p:cNvPr id="11" name="object 5"/>
          <p:cNvSpPr txBox="1"/>
          <p:nvPr/>
        </p:nvSpPr>
        <p:spPr>
          <a:xfrm>
            <a:off x="2697732" y="7306971"/>
            <a:ext cx="12885420" cy="943848"/>
          </a:xfrm>
          <a:prstGeom prst="rect">
            <a:avLst/>
          </a:prstGeom>
        </p:spPr>
        <p:txBody>
          <a:bodyPr vert="horz" wrap="square" lIns="0" tIns="25400" rIns="0" bIns="0" rtlCol="0">
            <a:spAutoFit/>
          </a:bodyPr>
          <a:lstStyle/>
          <a:p>
            <a:pPr marL="12700" algn="ctr">
              <a:lnSpc>
                <a:spcPct val="100000"/>
              </a:lnSpc>
              <a:spcBef>
                <a:spcPts val="100"/>
              </a:spcBef>
            </a:pPr>
            <a:r>
              <a:rPr lang="en-IN" sz="2800" dirty="0">
                <a:solidFill>
                  <a:srgbClr val="095A82"/>
                </a:solidFill>
                <a:cs typeface="Calibri"/>
              </a:rPr>
              <a:t>Now </a:t>
            </a:r>
            <a:r>
              <a:rPr lang="en-IN" sz="2800" spc="-15" dirty="0">
                <a:solidFill>
                  <a:srgbClr val="095A82"/>
                </a:solidFill>
                <a:cs typeface="Calibri"/>
              </a:rPr>
              <a:t>let’s </a:t>
            </a:r>
            <a:r>
              <a:rPr lang="en-IN" sz="2800" spc="-10" dirty="0">
                <a:solidFill>
                  <a:srgbClr val="095A82"/>
                </a:solidFill>
                <a:cs typeface="Calibri"/>
              </a:rPr>
              <a:t>understand </a:t>
            </a:r>
            <a:r>
              <a:rPr lang="en-IN" sz="2800" spc="-5" dirty="0">
                <a:solidFill>
                  <a:srgbClr val="095A82"/>
                </a:solidFill>
                <a:cs typeface="Calibri"/>
              </a:rPr>
              <a:t>what </a:t>
            </a:r>
            <a:r>
              <a:rPr lang="en-IN" sz="2800" dirty="0">
                <a:solidFill>
                  <a:srgbClr val="095A82"/>
                </a:solidFill>
                <a:cs typeface="Calibri"/>
              </a:rPr>
              <a:t>Machine </a:t>
            </a:r>
            <a:r>
              <a:rPr lang="en-IN" sz="2800" spc="-5" dirty="0">
                <a:solidFill>
                  <a:srgbClr val="095A82"/>
                </a:solidFill>
                <a:cs typeface="Calibri"/>
              </a:rPr>
              <a:t>Learning </a:t>
            </a:r>
            <a:r>
              <a:rPr lang="en-IN" sz="2800" dirty="0">
                <a:solidFill>
                  <a:srgbClr val="095A82"/>
                </a:solidFill>
                <a:cs typeface="Calibri"/>
              </a:rPr>
              <a:t>is all</a:t>
            </a:r>
            <a:r>
              <a:rPr lang="en-IN" sz="2800" spc="-75" dirty="0">
                <a:solidFill>
                  <a:srgbClr val="095A82"/>
                </a:solidFill>
                <a:cs typeface="Calibri"/>
              </a:rPr>
              <a:t> </a:t>
            </a:r>
            <a:r>
              <a:rPr lang="en-IN" sz="2800" dirty="0">
                <a:solidFill>
                  <a:srgbClr val="095A82"/>
                </a:solidFill>
                <a:cs typeface="Calibri"/>
              </a:rPr>
              <a:t>about</a:t>
            </a:r>
            <a:endParaRPr lang="en-IN" sz="2800" dirty="0">
              <a:cs typeface="Calibri"/>
            </a:endParaRPr>
          </a:p>
          <a:p>
            <a:pPr marL="25400">
              <a:spcBef>
                <a:spcPts val="200"/>
              </a:spcBef>
            </a:pPr>
            <a:endParaRPr sz="3000" dirty="0">
              <a:solidFill>
                <a:prstClr val="black"/>
              </a:solidFill>
              <a:cs typeface="Calibri"/>
            </a:endParaRPr>
          </a:p>
        </p:txBody>
      </p:sp>
      <p:sp>
        <p:nvSpPr>
          <p:cNvPr id="12" name="object 4"/>
          <p:cNvSpPr/>
          <p:nvPr/>
        </p:nvSpPr>
        <p:spPr>
          <a:xfrm>
            <a:off x="2098548" y="7170419"/>
            <a:ext cx="14399260" cy="1134110"/>
          </a:xfrm>
          <a:custGeom>
            <a:avLst/>
            <a:gdLst/>
            <a:ahLst/>
            <a:cxnLst/>
            <a:rect l="l" t="t" r="r" b="b"/>
            <a:pathLst>
              <a:path w="7199630" h="567054">
                <a:moveTo>
                  <a:pt x="0" y="94487"/>
                </a:moveTo>
                <a:lnTo>
                  <a:pt x="7425" y="57703"/>
                </a:lnTo>
                <a:lnTo>
                  <a:pt x="27674" y="27670"/>
                </a:lnTo>
                <a:lnTo>
                  <a:pt x="57708" y="7423"/>
                </a:lnTo>
                <a:lnTo>
                  <a:pt x="94487" y="0"/>
                </a:lnTo>
                <a:lnTo>
                  <a:pt x="7104887" y="0"/>
                </a:lnTo>
                <a:lnTo>
                  <a:pt x="7141672" y="7423"/>
                </a:lnTo>
                <a:lnTo>
                  <a:pt x="7171705" y="27670"/>
                </a:lnTo>
                <a:lnTo>
                  <a:pt x="7191952" y="57703"/>
                </a:lnTo>
                <a:lnTo>
                  <a:pt x="7199376" y="94487"/>
                </a:lnTo>
                <a:lnTo>
                  <a:pt x="7199376" y="472439"/>
                </a:lnTo>
                <a:lnTo>
                  <a:pt x="7191952" y="509219"/>
                </a:lnTo>
                <a:lnTo>
                  <a:pt x="7171705" y="539253"/>
                </a:lnTo>
                <a:lnTo>
                  <a:pt x="7141672" y="559502"/>
                </a:lnTo>
                <a:lnTo>
                  <a:pt x="7104887" y="566927"/>
                </a:lnTo>
                <a:lnTo>
                  <a:pt x="94487" y="566927"/>
                </a:lnTo>
                <a:lnTo>
                  <a:pt x="57708" y="559502"/>
                </a:lnTo>
                <a:lnTo>
                  <a:pt x="27674" y="539253"/>
                </a:lnTo>
                <a:lnTo>
                  <a:pt x="7425" y="509219"/>
                </a:lnTo>
                <a:lnTo>
                  <a:pt x="0" y="472439"/>
                </a:lnTo>
                <a:lnTo>
                  <a:pt x="0" y="94487"/>
                </a:lnTo>
                <a:close/>
              </a:path>
            </a:pathLst>
          </a:custGeom>
          <a:ln w="28955">
            <a:solidFill>
              <a:srgbClr val="5F5F5F"/>
            </a:solidFill>
          </a:ln>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8238015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7" name="object 7"/>
          <p:cNvSpPr txBox="1">
            <a:spLocks noGrp="1"/>
          </p:cNvSpPr>
          <p:nvPr>
            <p:ph type="title"/>
          </p:nvPr>
        </p:nvSpPr>
        <p:spPr>
          <a:xfrm>
            <a:off x="942034" y="648106"/>
            <a:ext cx="5316220" cy="886140"/>
          </a:xfrm>
          <a:prstGeom prst="rect">
            <a:avLst/>
          </a:prstGeom>
        </p:spPr>
        <p:txBody>
          <a:bodyPr vert="horz" wrap="square" lIns="0" tIns="24130" rIns="0" bIns="0" rtlCol="0">
            <a:spAutoFit/>
          </a:bodyPr>
          <a:lstStyle/>
          <a:p>
            <a:pPr marL="25400">
              <a:spcBef>
                <a:spcPts val="190"/>
              </a:spcBef>
            </a:pPr>
            <a:r>
              <a:rPr sz="5600" b="1" spc="-20" dirty="0">
                <a:latin typeface="Calibri"/>
                <a:cs typeface="Calibri"/>
              </a:rPr>
              <a:t>Machine</a:t>
            </a:r>
            <a:r>
              <a:rPr sz="5600" b="1" spc="-40" dirty="0">
                <a:latin typeface="Calibri"/>
                <a:cs typeface="Calibri"/>
              </a:rPr>
              <a:t> </a:t>
            </a:r>
            <a:r>
              <a:rPr sz="5600" b="1" spc="-10" dirty="0">
                <a:latin typeface="Calibri"/>
                <a:cs typeface="Calibri"/>
              </a:rPr>
              <a:t>Learning</a:t>
            </a:r>
            <a:endParaRPr sz="5600">
              <a:latin typeface="Calibri"/>
              <a:cs typeface="Calibri"/>
            </a:endParaRPr>
          </a:p>
        </p:txBody>
      </p:sp>
      <p:sp>
        <p:nvSpPr>
          <p:cNvPr id="8" name="object 8"/>
          <p:cNvSpPr/>
          <p:nvPr/>
        </p:nvSpPr>
        <p:spPr>
          <a:xfrm>
            <a:off x="7447788" y="3561589"/>
            <a:ext cx="3027680" cy="3023870"/>
          </a:xfrm>
          <a:custGeom>
            <a:avLst/>
            <a:gdLst/>
            <a:ahLst/>
            <a:cxnLst/>
            <a:rect l="l" t="t" r="r" b="b"/>
            <a:pathLst>
              <a:path w="1513839" h="1511935">
                <a:moveTo>
                  <a:pt x="0" y="755903"/>
                </a:moveTo>
                <a:lnTo>
                  <a:pt x="1488" y="708102"/>
                </a:lnTo>
                <a:lnTo>
                  <a:pt x="5894" y="661089"/>
                </a:lnTo>
                <a:lnTo>
                  <a:pt x="13129" y="614956"/>
                </a:lnTo>
                <a:lnTo>
                  <a:pt x="23105" y="569789"/>
                </a:lnTo>
                <a:lnTo>
                  <a:pt x="35733" y="525677"/>
                </a:lnTo>
                <a:lnTo>
                  <a:pt x="50924" y="482709"/>
                </a:lnTo>
                <a:lnTo>
                  <a:pt x="68590" y="440974"/>
                </a:lnTo>
                <a:lnTo>
                  <a:pt x="88643" y="400560"/>
                </a:lnTo>
                <a:lnTo>
                  <a:pt x="110993" y="361556"/>
                </a:lnTo>
                <a:lnTo>
                  <a:pt x="135552" y="324050"/>
                </a:lnTo>
                <a:lnTo>
                  <a:pt x="162232" y="288131"/>
                </a:lnTo>
                <a:lnTo>
                  <a:pt x="190943" y="253888"/>
                </a:lnTo>
                <a:lnTo>
                  <a:pt x="221599" y="221408"/>
                </a:lnTo>
                <a:lnTo>
                  <a:pt x="254109" y="190781"/>
                </a:lnTo>
                <a:lnTo>
                  <a:pt x="288385" y="162095"/>
                </a:lnTo>
                <a:lnTo>
                  <a:pt x="324339" y="135439"/>
                </a:lnTo>
                <a:lnTo>
                  <a:pt x="361882" y="110901"/>
                </a:lnTo>
                <a:lnTo>
                  <a:pt x="400926" y="88570"/>
                </a:lnTo>
                <a:lnTo>
                  <a:pt x="441381" y="68535"/>
                </a:lnTo>
                <a:lnTo>
                  <a:pt x="483160" y="50884"/>
                </a:lnTo>
                <a:lnTo>
                  <a:pt x="526174" y="35705"/>
                </a:lnTo>
                <a:lnTo>
                  <a:pt x="570334" y="23087"/>
                </a:lnTo>
                <a:lnTo>
                  <a:pt x="615552" y="13119"/>
                </a:lnTo>
                <a:lnTo>
                  <a:pt x="661739" y="5889"/>
                </a:lnTo>
                <a:lnTo>
                  <a:pt x="708806" y="1487"/>
                </a:lnTo>
                <a:lnTo>
                  <a:pt x="756665" y="0"/>
                </a:lnTo>
                <a:lnTo>
                  <a:pt x="804525" y="1487"/>
                </a:lnTo>
                <a:lnTo>
                  <a:pt x="851592" y="5889"/>
                </a:lnTo>
                <a:lnTo>
                  <a:pt x="897779" y="13119"/>
                </a:lnTo>
                <a:lnTo>
                  <a:pt x="942997" y="23087"/>
                </a:lnTo>
                <a:lnTo>
                  <a:pt x="987157" y="35705"/>
                </a:lnTo>
                <a:lnTo>
                  <a:pt x="1030171" y="50884"/>
                </a:lnTo>
                <a:lnTo>
                  <a:pt x="1071950" y="68535"/>
                </a:lnTo>
                <a:lnTo>
                  <a:pt x="1112405" y="88570"/>
                </a:lnTo>
                <a:lnTo>
                  <a:pt x="1151449" y="110901"/>
                </a:lnTo>
                <a:lnTo>
                  <a:pt x="1188992" y="135439"/>
                </a:lnTo>
                <a:lnTo>
                  <a:pt x="1224946" y="162095"/>
                </a:lnTo>
                <a:lnTo>
                  <a:pt x="1259222" y="190781"/>
                </a:lnTo>
                <a:lnTo>
                  <a:pt x="1291732" y="221408"/>
                </a:lnTo>
                <a:lnTo>
                  <a:pt x="1322388" y="253888"/>
                </a:lnTo>
                <a:lnTo>
                  <a:pt x="1351099" y="288131"/>
                </a:lnTo>
                <a:lnTo>
                  <a:pt x="1377779" y="324050"/>
                </a:lnTo>
                <a:lnTo>
                  <a:pt x="1402338" y="361556"/>
                </a:lnTo>
                <a:lnTo>
                  <a:pt x="1424688" y="400560"/>
                </a:lnTo>
                <a:lnTo>
                  <a:pt x="1444741" y="440974"/>
                </a:lnTo>
                <a:lnTo>
                  <a:pt x="1462407" y="482709"/>
                </a:lnTo>
                <a:lnTo>
                  <a:pt x="1477598" y="525677"/>
                </a:lnTo>
                <a:lnTo>
                  <a:pt x="1490226" y="569789"/>
                </a:lnTo>
                <a:lnTo>
                  <a:pt x="1500202" y="614956"/>
                </a:lnTo>
                <a:lnTo>
                  <a:pt x="1507437" y="661089"/>
                </a:lnTo>
                <a:lnTo>
                  <a:pt x="1511843" y="708102"/>
                </a:lnTo>
                <a:lnTo>
                  <a:pt x="1513331" y="755903"/>
                </a:lnTo>
                <a:lnTo>
                  <a:pt x="1511843" y="803705"/>
                </a:lnTo>
                <a:lnTo>
                  <a:pt x="1507437" y="850718"/>
                </a:lnTo>
                <a:lnTo>
                  <a:pt x="1500202" y="896851"/>
                </a:lnTo>
                <a:lnTo>
                  <a:pt x="1490226" y="942018"/>
                </a:lnTo>
                <a:lnTo>
                  <a:pt x="1477598" y="986130"/>
                </a:lnTo>
                <a:lnTo>
                  <a:pt x="1462407" y="1029098"/>
                </a:lnTo>
                <a:lnTo>
                  <a:pt x="1444741" y="1070833"/>
                </a:lnTo>
                <a:lnTo>
                  <a:pt x="1424688" y="1111247"/>
                </a:lnTo>
                <a:lnTo>
                  <a:pt x="1402338" y="1150251"/>
                </a:lnTo>
                <a:lnTo>
                  <a:pt x="1377779" y="1187757"/>
                </a:lnTo>
                <a:lnTo>
                  <a:pt x="1351099" y="1223676"/>
                </a:lnTo>
                <a:lnTo>
                  <a:pt x="1322388" y="1257919"/>
                </a:lnTo>
                <a:lnTo>
                  <a:pt x="1291732" y="1290399"/>
                </a:lnTo>
                <a:lnTo>
                  <a:pt x="1259222" y="1321026"/>
                </a:lnTo>
                <a:lnTo>
                  <a:pt x="1224946" y="1349712"/>
                </a:lnTo>
                <a:lnTo>
                  <a:pt x="1188992" y="1376368"/>
                </a:lnTo>
                <a:lnTo>
                  <a:pt x="1151449" y="1400906"/>
                </a:lnTo>
                <a:lnTo>
                  <a:pt x="1112405" y="1423237"/>
                </a:lnTo>
                <a:lnTo>
                  <a:pt x="1071950" y="1443272"/>
                </a:lnTo>
                <a:lnTo>
                  <a:pt x="1030171" y="1460923"/>
                </a:lnTo>
                <a:lnTo>
                  <a:pt x="987157" y="1476102"/>
                </a:lnTo>
                <a:lnTo>
                  <a:pt x="942997" y="1488720"/>
                </a:lnTo>
                <a:lnTo>
                  <a:pt x="897779" y="1498688"/>
                </a:lnTo>
                <a:lnTo>
                  <a:pt x="851592" y="1505918"/>
                </a:lnTo>
                <a:lnTo>
                  <a:pt x="804525" y="1510320"/>
                </a:lnTo>
                <a:lnTo>
                  <a:pt x="756665" y="1511807"/>
                </a:lnTo>
                <a:lnTo>
                  <a:pt x="708806" y="1510320"/>
                </a:lnTo>
                <a:lnTo>
                  <a:pt x="661739" y="1505918"/>
                </a:lnTo>
                <a:lnTo>
                  <a:pt x="615552" y="1498688"/>
                </a:lnTo>
                <a:lnTo>
                  <a:pt x="570334" y="1488720"/>
                </a:lnTo>
                <a:lnTo>
                  <a:pt x="526174" y="1476102"/>
                </a:lnTo>
                <a:lnTo>
                  <a:pt x="483160" y="1460923"/>
                </a:lnTo>
                <a:lnTo>
                  <a:pt x="441381" y="1443272"/>
                </a:lnTo>
                <a:lnTo>
                  <a:pt x="400926" y="1423237"/>
                </a:lnTo>
                <a:lnTo>
                  <a:pt x="361882" y="1400906"/>
                </a:lnTo>
                <a:lnTo>
                  <a:pt x="324339" y="1376368"/>
                </a:lnTo>
                <a:lnTo>
                  <a:pt x="288385" y="1349712"/>
                </a:lnTo>
                <a:lnTo>
                  <a:pt x="254109" y="1321026"/>
                </a:lnTo>
                <a:lnTo>
                  <a:pt x="221599" y="1290399"/>
                </a:lnTo>
                <a:lnTo>
                  <a:pt x="190943" y="1257919"/>
                </a:lnTo>
                <a:lnTo>
                  <a:pt x="162232" y="1223676"/>
                </a:lnTo>
                <a:lnTo>
                  <a:pt x="135552" y="1187757"/>
                </a:lnTo>
                <a:lnTo>
                  <a:pt x="110993" y="1150251"/>
                </a:lnTo>
                <a:lnTo>
                  <a:pt x="88643" y="1111247"/>
                </a:lnTo>
                <a:lnTo>
                  <a:pt x="68590" y="1070833"/>
                </a:lnTo>
                <a:lnTo>
                  <a:pt x="50924" y="1029098"/>
                </a:lnTo>
                <a:lnTo>
                  <a:pt x="35733" y="986130"/>
                </a:lnTo>
                <a:lnTo>
                  <a:pt x="23105" y="942018"/>
                </a:lnTo>
                <a:lnTo>
                  <a:pt x="13129" y="896851"/>
                </a:lnTo>
                <a:lnTo>
                  <a:pt x="5894" y="850718"/>
                </a:lnTo>
                <a:lnTo>
                  <a:pt x="1488" y="803705"/>
                </a:lnTo>
                <a:lnTo>
                  <a:pt x="0" y="755903"/>
                </a:lnTo>
                <a:close/>
              </a:path>
            </a:pathLst>
          </a:custGeom>
          <a:ln w="19812">
            <a:solidFill>
              <a:srgbClr val="042C41"/>
            </a:solidFill>
          </a:ln>
        </p:spPr>
        <p:txBody>
          <a:bodyPr wrap="square" lIns="0" tIns="0" rIns="0" bIns="0" rtlCol="0"/>
          <a:lstStyle/>
          <a:p>
            <a:endParaRPr sz="3600">
              <a:solidFill>
                <a:prstClr val="black"/>
              </a:solidFill>
            </a:endParaRPr>
          </a:p>
        </p:txBody>
      </p:sp>
      <p:sp>
        <p:nvSpPr>
          <p:cNvPr id="9" name="object 9"/>
          <p:cNvSpPr/>
          <p:nvPr/>
        </p:nvSpPr>
        <p:spPr>
          <a:xfrm>
            <a:off x="5843014" y="9299447"/>
            <a:ext cx="6182868" cy="987550"/>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10" name="object 10"/>
          <p:cNvSpPr/>
          <p:nvPr/>
        </p:nvSpPr>
        <p:spPr>
          <a:xfrm>
            <a:off x="5873496" y="7208518"/>
            <a:ext cx="6126480" cy="2112264"/>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11" name="object 11"/>
          <p:cNvSpPr/>
          <p:nvPr/>
        </p:nvSpPr>
        <p:spPr>
          <a:xfrm>
            <a:off x="5875020" y="7210042"/>
            <a:ext cx="6126480" cy="2113280"/>
          </a:xfrm>
          <a:custGeom>
            <a:avLst/>
            <a:gdLst/>
            <a:ahLst/>
            <a:cxnLst/>
            <a:rect l="l" t="t" r="r" b="b"/>
            <a:pathLst>
              <a:path w="3063240" h="1056639">
                <a:moveTo>
                  <a:pt x="0" y="176021"/>
                </a:moveTo>
                <a:lnTo>
                  <a:pt x="6291" y="129248"/>
                </a:lnTo>
                <a:lnTo>
                  <a:pt x="24045" y="87206"/>
                </a:lnTo>
                <a:lnTo>
                  <a:pt x="51577" y="51577"/>
                </a:lnTo>
                <a:lnTo>
                  <a:pt x="87206" y="24045"/>
                </a:lnTo>
                <a:lnTo>
                  <a:pt x="129248" y="6291"/>
                </a:lnTo>
                <a:lnTo>
                  <a:pt x="176021" y="0"/>
                </a:lnTo>
                <a:lnTo>
                  <a:pt x="2887217" y="0"/>
                </a:lnTo>
                <a:lnTo>
                  <a:pt x="2933991" y="6291"/>
                </a:lnTo>
                <a:lnTo>
                  <a:pt x="2976033" y="24045"/>
                </a:lnTo>
                <a:lnTo>
                  <a:pt x="3011662" y="51577"/>
                </a:lnTo>
                <a:lnTo>
                  <a:pt x="3039194" y="87206"/>
                </a:lnTo>
                <a:lnTo>
                  <a:pt x="3056948" y="129248"/>
                </a:lnTo>
                <a:lnTo>
                  <a:pt x="3063240" y="176021"/>
                </a:lnTo>
                <a:lnTo>
                  <a:pt x="3063240" y="880109"/>
                </a:lnTo>
                <a:lnTo>
                  <a:pt x="3056948" y="926905"/>
                </a:lnTo>
                <a:lnTo>
                  <a:pt x="3039194" y="968953"/>
                </a:lnTo>
                <a:lnTo>
                  <a:pt x="3011662" y="1004577"/>
                </a:lnTo>
                <a:lnTo>
                  <a:pt x="2976033" y="1032100"/>
                </a:lnTo>
                <a:lnTo>
                  <a:pt x="2933991" y="1049844"/>
                </a:lnTo>
                <a:lnTo>
                  <a:pt x="2887217" y="1056132"/>
                </a:lnTo>
                <a:lnTo>
                  <a:pt x="176021" y="1056132"/>
                </a:lnTo>
                <a:lnTo>
                  <a:pt x="129248" y="1049844"/>
                </a:lnTo>
                <a:lnTo>
                  <a:pt x="87206" y="1032100"/>
                </a:lnTo>
                <a:lnTo>
                  <a:pt x="51577" y="1004577"/>
                </a:lnTo>
                <a:lnTo>
                  <a:pt x="24045" y="968953"/>
                </a:lnTo>
                <a:lnTo>
                  <a:pt x="6291" y="926905"/>
                </a:lnTo>
                <a:lnTo>
                  <a:pt x="0" y="880109"/>
                </a:lnTo>
                <a:lnTo>
                  <a:pt x="0" y="176021"/>
                </a:lnTo>
                <a:close/>
              </a:path>
            </a:pathLst>
          </a:custGeom>
          <a:ln w="19812">
            <a:solidFill>
              <a:srgbClr val="042C41"/>
            </a:solidFill>
          </a:ln>
        </p:spPr>
        <p:txBody>
          <a:bodyPr wrap="square" lIns="0" tIns="0" rIns="0" bIns="0" rtlCol="0"/>
          <a:lstStyle/>
          <a:p>
            <a:endParaRPr sz="3600">
              <a:solidFill>
                <a:prstClr val="black"/>
              </a:solidFill>
            </a:endParaRPr>
          </a:p>
        </p:txBody>
      </p:sp>
      <p:sp>
        <p:nvSpPr>
          <p:cNvPr id="12" name="object 12"/>
          <p:cNvSpPr txBox="1"/>
          <p:nvPr/>
        </p:nvSpPr>
        <p:spPr>
          <a:xfrm>
            <a:off x="7497571" y="6777734"/>
            <a:ext cx="2879090" cy="394980"/>
          </a:xfrm>
          <a:prstGeom prst="rect">
            <a:avLst/>
          </a:prstGeom>
        </p:spPr>
        <p:txBody>
          <a:bodyPr vert="horz" wrap="square" lIns="0" tIns="25400" rIns="0" bIns="0" rtlCol="0">
            <a:spAutoFit/>
          </a:bodyPr>
          <a:lstStyle/>
          <a:p>
            <a:pPr marL="25400">
              <a:spcBef>
                <a:spcPts val="200"/>
              </a:spcBef>
            </a:pPr>
            <a:r>
              <a:rPr sz="2400" spc="-10" dirty="0">
                <a:solidFill>
                  <a:srgbClr val="006FC0"/>
                </a:solidFill>
                <a:cs typeface="Calibri"/>
              </a:rPr>
              <a:t>Learn </a:t>
            </a:r>
            <a:r>
              <a:rPr sz="2400" spc="-20" dirty="0">
                <a:solidFill>
                  <a:srgbClr val="006FC0"/>
                </a:solidFill>
                <a:cs typeface="Calibri"/>
              </a:rPr>
              <a:t>from </a:t>
            </a:r>
            <a:r>
              <a:rPr sz="2400" dirty="0">
                <a:solidFill>
                  <a:srgbClr val="006FC0"/>
                </a:solidFill>
                <a:cs typeface="Calibri"/>
              </a:rPr>
              <a:t>the</a:t>
            </a:r>
            <a:r>
              <a:rPr sz="2400" spc="-180" dirty="0">
                <a:solidFill>
                  <a:srgbClr val="006FC0"/>
                </a:solidFill>
                <a:cs typeface="Calibri"/>
              </a:rPr>
              <a:t> </a:t>
            </a:r>
            <a:r>
              <a:rPr sz="2400" spc="-10" dirty="0">
                <a:solidFill>
                  <a:srgbClr val="006FC0"/>
                </a:solidFill>
                <a:cs typeface="Calibri"/>
              </a:rPr>
              <a:t>dataset</a:t>
            </a:r>
            <a:endParaRPr sz="2400">
              <a:solidFill>
                <a:prstClr val="black"/>
              </a:solidFill>
              <a:cs typeface="Calibri"/>
            </a:endParaRPr>
          </a:p>
        </p:txBody>
      </p:sp>
      <p:sp>
        <p:nvSpPr>
          <p:cNvPr id="13" name="object 13"/>
          <p:cNvSpPr/>
          <p:nvPr/>
        </p:nvSpPr>
        <p:spPr>
          <a:xfrm>
            <a:off x="5814059" y="6582156"/>
            <a:ext cx="6313170" cy="375920"/>
          </a:xfrm>
          <a:custGeom>
            <a:avLst/>
            <a:gdLst/>
            <a:ahLst/>
            <a:cxnLst/>
            <a:rect l="l" t="t" r="r" b="b"/>
            <a:pathLst>
              <a:path w="3156585" h="187960">
                <a:moveTo>
                  <a:pt x="0" y="187452"/>
                </a:moveTo>
                <a:lnTo>
                  <a:pt x="1226" y="150947"/>
                </a:lnTo>
                <a:lnTo>
                  <a:pt x="4571" y="121158"/>
                </a:lnTo>
                <a:lnTo>
                  <a:pt x="9536" y="101084"/>
                </a:lnTo>
                <a:lnTo>
                  <a:pt x="15620" y="93726"/>
                </a:lnTo>
                <a:lnTo>
                  <a:pt x="1562481" y="93726"/>
                </a:lnTo>
                <a:lnTo>
                  <a:pt x="1568565" y="86367"/>
                </a:lnTo>
                <a:lnTo>
                  <a:pt x="1573530" y="66294"/>
                </a:lnTo>
                <a:lnTo>
                  <a:pt x="1576875" y="36504"/>
                </a:lnTo>
                <a:lnTo>
                  <a:pt x="1578102" y="0"/>
                </a:lnTo>
                <a:lnTo>
                  <a:pt x="1579328" y="36504"/>
                </a:lnTo>
                <a:lnTo>
                  <a:pt x="1582674" y="66294"/>
                </a:lnTo>
                <a:lnTo>
                  <a:pt x="1587638" y="86367"/>
                </a:lnTo>
                <a:lnTo>
                  <a:pt x="1593722" y="93726"/>
                </a:lnTo>
                <a:lnTo>
                  <a:pt x="3140583" y="93726"/>
                </a:lnTo>
                <a:lnTo>
                  <a:pt x="3146667" y="101084"/>
                </a:lnTo>
                <a:lnTo>
                  <a:pt x="3151632" y="121158"/>
                </a:lnTo>
                <a:lnTo>
                  <a:pt x="3154977" y="150947"/>
                </a:lnTo>
                <a:lnTo>
                  <a:pt x="3156204" y="187452"/>
                </a:lnTo>
              </a:path>
            </a:pathLst>
          </a:custGeom>
          <a:ln w="19812">
            <a:solidFill>
              <a:srgbClr val="042C41"/>
            </a:solidFill>
          </a:ln>
        </p:spPr>
        <p:txBody>
          <a:bodyPr wrap="square" lIns="0" tIns="0" rIns="0" bIns="0" rtlCol="0"/>
          <a:lstStyle/>
          <a:p>
            <a:endParaRPr sz="3600">
              <a:solidFill>
                <a:prstClr val="black"/>
              </a:solidFill>
            </a:endParaRPr>
          </a:p>
        </p:txBody>
      </p:sp>
      <p:sp>
        <p:nvSpPr>
          <p:cNvPr id="14" name="object 14"/>
          <p:cNvSpPr/>
          <p:nvPr/>
        </p:nvSpPr>
        <p:spPr>
          <a:xfrm>
            <a:off x="7946134" y="3630166"/>
            <a:ext cx="2017800" cy="2874264"/>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5" name="object 15"/>
          <p:cNvSpPr/>
          <p:nvPr/>
        </p:nvSpPr>
        <p:spPr>
          <a:xfrm>
            <a:off x="8095488" y="3785614"/>
            <a:ext cx="1728216" cy="2572512"/>
          </a:xfrm>
          <a:prstGeom prst="rect">
            <a:avLst/>
          </a:prstGeom>
          <a:blipFill>
            <a:blip r:embed="rId6" cstate="print"/>
            <a:stretch>
              <a:fillRect/>
            </a:stretch>
          </a:blipFill>
        </p:spPr>
        <p:txBody>
          <a:bodyPr wrap="square" lIns="0" tIns="0" rIns="0" bIns="0" rtlCol="0"/>
          <a:lstStyle/>
          <a:p>
            <a:endParaRPr sz="3600">
              <a:solidFill>
                <a:prstClr val="black"/>
              </a:solidFill>
            </a:endParaRPr>
          </a:p>
        </p:txBody>
      </p:sp>
      <p:sp>
        <p:nvSpPr>
          <p:cNvPr id="16" name="object 16"/>
          <p:cNvSpPr txBox="1"/>
          <p:nvPr/>
        </p:nvSpPr>
        <p:spPr>
          <a:xfrm>
            <a:off x="942034" y="1892961"/>
            <a:ext cx="15435580" cy="1409360"/>
          </a:xfrm>
          <a:prstGeom prst="rect">
            <a:avLst/>
          </a:prstGeom>
        </p:spPr>
        <p:txBody>
          <a:bodyPr vert="horz" wrap="square" lIns="0" tIns="26670" rIns="0" bIns="0" rtlCol="0">
            <a:spAutoFit/>
          </a:bodyPr>
          <a:lstStyle/>
          <a:p>
            <a:pPr marL="598170" indent="-572770">
              <a:spcBef>
                <a:spcPts val="210"/>
              </a:spcBef>
              <a:buClr>
                <a:srgbClr val="095A82"/>
              </a:buClr>
              <a:buFont typeface="Wingdings"/>
              <a:buChar char=""/>
              <a:tabLst>
                <a:tab pos="598170" algn="l"/>
                <a:tab pos="599440" algn="l"/>
              </a:tabLst>
            </a:pPr>
            <a:r>
              <a:rPr sz="2800" spc="-10" dirty="0">
                <a:solidFill>
                  <a:srgbClr val="5F5F5F"/>
                </a:solidFill>
                <a:cs typeface="Calibri"/>
              </a:rPr>
              <a:t>Machine Learning </a:t>
            </a:r>
            <a:r>
              <a:rPr sz="2800" dirty="0">
                <a:solidFill>
                  <a:srgbClr val="5F5F5F"/>
                </a:solidFill>
                <a:cs typeface="Calibri"/>
              </a:rPr>
              <a:t>is a </a:t>
            </a:r>
            <a:r>
              <a:rPr sz="2800" spc="-10" dirty="0">
                <a:solidFill>
                  <a:srgbClr val="5F5F5F"/>
                </a:solidFill>
                <a:cs typeface="Calibri"/>
              </a:rPr>
              <a:t>type </a:t>
            </a:r>
            <a:r>
              <a:rPr sz="2800" dirty="0">
                <a:solidFill>
                  <a:srgbClr val="5F5F5F"/>
                </a:solidFill>
                <a:cs typeface="Calibri"/>
              </a:rPr>
              <a:t>of artificial </a:t>
            </a:r>
            <a:r>
              <a:rPr sz="2800" spc="-10" dirty="0">
                <a:solidFill>
                  <a:srgbClr val="5F5F5F"/>
                </a:solidFill>
                <a:cs typeface="Calibri"/>
              </a:rPr>
              <a:t>intelligence (AI) </a:t>
            </a:r>
            <a:r>
              <a:rPr sz="2800" dirty="0">
                <a:solidFill>
                  <a:srgbClr val="5F5F5F"/>
                </a:solidFill>
                <a:cs typeface="Calibri"/>
              </a:rPr>
              <a:t>that provide </a:t>
            </a:r>
            <a:r>
              <a:rPr sz="2800" spc="-10" dirty="0">
                <a:solidFill>
                  <a:srgbClr val="5F5F5F"/>
                </a:solidFill>
                <a:cs typeface="Calibri"/>
              </a:rPr>
              <a:t>computers </a:t>
            </a:r>
            <a:r>
              <a:rPr sz="2800" dirty="0">
                <a:solidFill>
                  <a:srgbClr val="5F5F5F"/>
                </a:solidFill>
                <a:cs typeface="Calibri"/>
              </a:rPr>
              <a:t>with </a:t>
            </a:r>
            <a:r>
              <a:rPr sz="2800" spc="-10" dirty="0">
                <a:solidFill>
                  <a:srgbClr val="5F5F5F"/>
                </a:solidFill>
                <a:cs typeface="Calibri"/>
              </a:rPr>
              <a:t>the </a:t>
            </a:r>
            <a:r>
              <a:rPr sz="2800" dirty="0">
                <a:solidFill>
                  <a:srgbClr val="5F5F5F"/>
                </a:solidFill>
                <a:cs typeface="Calibri"/>
              </a:rPr>
              <a:t>ability to</a:t>
            </a:r>
            <a:r>
              <a:rPr sz="2800" spc="370" dirty="0">
                <a:solidFill>
                  <a:srgbClr val="5F5F5F"/>
                </a:solidFill>
                <a:cs typeface="Calibri"/>
              </a:rPr>
              <a:t> </a:t>
            </a:r>
            <a:r>
              <a:rPr sz="2800" dirty="0">
                <a:solidFill>
                  <a:srgbClr val="5F5F5F"/>
                </a:solidFill>
                <a:cs typeface="Calibri"/>
              </a:rPr>
              <a:t>learn</a:t>
            </a:r>
            <a:endParaRPr sz="2800" dirty="0">
              <a:solidFill>
                <a:prstClr val="black"/>
              </a:solidFill>
              <a:cs typeface="Calibri"/>
            </a:endParaRPr>
          </a:p>
          <a:p>
            <a:pPr marL="598170">
              <a:spcBef>
                <a:spcPts val="10"/>
              </a:spcBef>
            </a:pPr>
            <a:r>
              <a:rPr sz="2800" spc="-10" dirty="0">
                <a:solidFill>
                  <a:srgbClr val="5F5F5F"/>
                </a:solidFill>
                <a:cs typeface="Calibri"/>
              </a:rPr>
              <a:t>without being </a:t>
            </a:r>
            <a:r>
              <a:rPr sz="2800" dirty="0">
                <a:solidFill>
                  <a:srgbClr val="5F5F5F"/>
                </a:solidFill>
                <a:cs typeface="Calibri"/>
              </a:rPr>
              <a:t>explicitly</a:t>
            </a:r>
            <a:r>
              <a:rPr sz="2800" spc="30" dirty="0">
                <a:solidFill>
                  <a:srgbClr val="5F5F5F"/>
                </a:solidFill>
                <a:cs typeface="Calibri"/>
              </a:rPr>
              <a:t> </a:t>
            </a:r>
            <a:r>
              <a:rPr sz="2800" spc="-10" dirty="0">
                <a:solidFill>
                  <a:srgbClr val="5F5F5F"/>
                </a:solidFill>
                <a:cs typeface="Calibri"/>
              </a:rPr>
              <a:t>programmed.</a:t>
            </a:r>
            <a:endParaRPr sz="2800" dirty="0">
              <a:solidFill>
                <a:prstClr val="black"/>
              </a:solidFill>
              <a:cs typeface="Calibri"/>
            </a:endParaRPr>
          </a:p>
          <a:p>
            <a:pPr marL="607060">
              <a:spcBef>
                <a:spcPts val="740"/>
              </a:spcBef>
            </a:pPr>
            <a:r>
              <a:rPr sz="2800" spc="-20" dirty="0">
                <a:solidFill>
                  <a:srgbClr val="006FC0"/>
                </a:solidFill>
                <a:cs typeface="Calibri"/>
              </a:rPr>
              <a:t>Problem Statement: </a:t>
            </a:r>
            <a:r>
              <a:rPr sz="2800" spc="-10" dirty="0">
                <a:solidFill>
                  <a:srgbClr val="006FC0"/>
                </a:solidFill>
                <a:cs typeface="Calibri"/>
              </a:rPr>
              <a:t>Determine the species </a:t>
            </a:r>
            <a:r>
              <a:rPr sz="2800" dirty="0">
                <a:solidFill>
                  <a:srgbClr val="006FC0"/>
                </a:solidFill>
                <a:cs typeface="Calibri"/>
              </a:rPr>
              <a:t>of </a:t>
            </a:r>
            <a:r>
              <a:rPr sz="2800" spc="-10" dirty="0">
                <a:solidFill>
                  <a:srgbClr val="006FC0"/>
                </a:solidFill>
                <a:cs typeface="Calibri"/>
              </a:rPr>
              <a:t>the</a:t>
            </a:r>
            <a:r>
              <a:rPr sz="2800" spc="50" dirty="0">
                <a:solidFill>
                  <a:srgbClr val="006FC0"/>
                </a:solidFill>
                <a:cs typeface="Calibri"/>
              </a:rPr>
              <a:t> </a:t>
            </a:r>
            <a:r>
              <a:rPr sz="2800" spc="-10" dirty="0">
                <a:solidFill>
                  <a:srgbClr val="006FC0"/>
                </a:solidFill>
                <a:cs typeface="Calibri"/>
              </a:rPr>
              <a:t>flower</a:t>
            </a:r>
            <a:endParaRPr sz="2800" dirty="0">
              <a:solidFill>
                <a:prstClr val="black"/>
              </a:solidFill>
              <a:cs typeface="Calibri"/>
            </a:endParaRPr>
          </a:p>
        </p:txBody>
      </p:sp>
    </p:spTree>
    <p:extLst>
      <p:ext uri="{BB962C8B-B14F-4D97-AF65-F5344CB8AC3E}">
        <p14:creationId xmlns:p14="http://schemas.microsoft.com/office/powerpoint/2010/main" val="30299685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7" name="object 7"/>
          <p:cNvSpPr txBox="1">
            <a:spLocks noGrp="1"/>
          </p:cNvSpPr>
          <p:nvPr>
            <p:ph type="title"/>
          </p:nvPr>
        </p:nvSpPr>
        <p:spPr>
          <a:xfrm>
            <a:off x="942034" y="648106"/>
            <a:ext cx="5316220" cy="886140"/>
          </a:xfrm>
          <a:prstGeom prst="rect">
            <a:avLst/>
          </a:prstGeom>
        </p:spPr>
        <p:txBody>
          <a:bodyPr vert="horz" wrap="square" lIns="0" tIns="24130" rIns="0" bIns="0" rtlCol="0">
            <a:spAutoFit/>
          </a:bodyPr>
          <a:lstStyle/>
          <a:p>
            <a:pPr marL="25400">
              <a:spcBef>
                <a:spcPts val="190"/>
              </a:spcBef>
            </a:pPr>
            <a:r>
              <a:rPr sz="5600" b="1" spc="-20" dirty="0">
                <a:latin typeface="Calibri"/>
                <a:cs typeface="Calibri"/>
              </a:rPr>
              <a:t>Machine</a:t>
            </a:r>
            <a:r>
              <a:rPr sz="5600" b="1" spc="-40" dirty="0">
                <a:latin typeface="Calibri"/>
                <a:cs typeface="Calibri"/>
              </a:rPr>
              <a:t> </a:t>
            </a:r>
            <a:r>
              <a:rPr sz="5600" b="1" spc="-10" dirty="0">
                <a:latin typeface="Calibri"/>
                <a:cs typeface="Calibri"/>
              </a:rPr>
              <a:t>Learning</a:t>
            </a:r>
            <a:endParaRPr sz="5600">
              <a:latin typeface="Calibri"/>
              <a:cs typeface="Calibri"/>
            </a:endParaRPr>
          </a:p>
        </p:txBody>
      </p:sp>
      <p:sp>
        <p:nvSpPr>
          <p:cNvPr id="8" name="object 8"/>
          <p:cNvSpPr/>
          <p:nvPr/>
        </p:nvSpPr>
        <p:spPr>
          <a:xfrm>
            <a:off x="7447788" y="3561589"/>
            <a:ext cx="3027680" cy="3023870"/>
          </a:xfrm>
          <a:custGeom>
            <a:avLst/>
            <a:gdLst/>
            <a:ahLst/>
            <a:cxnLst/>
            <a:rect l="l" t="t" r="r" b="b"/>
            <a:pathLst>
              <a:path w="1513839" h="1511935">
                <a:moveTo>
                  <a:pt x="0" y="755903"/>
                </a:moveTo>
                <a:lnTo>
                  <a:pt x="1488" y="708102"/>
                </a:lnTo>
                <a:lnTo>
                  <a:pt x="5894" y="661089"/>
                </a:lnTo>
                <a:lnTo>
                  <a:pt x="13129" y="614956"/>
                </a:lnTo>
                <a:lnTo>
                  <a:pt x="23105" y="569789"/>
                </a:lnTo>
                <a:lnTo>
                  <a:pt x="35733" y="525677"/>
                </a:lnTo>
                <a:lnTo>
                  <a:pt x="50924" y="482709"/>
                </a:lnTo>
                <a:lnTo>
                  <a:pt x="68590" y="440974"/>
                </a:lnTo>
                <a:lnTo>
                  <a:pt x="88643" y="400560"/>
                </a:lnTo>
                <a:lnTo>
                  <a:pt x="110993" y="361556"/>
                </a:lnTo>
                <a:lnTo>
                  <a:pt x="135552" y="324050"/>
                </a:lnTo>
                <a:lnTo>
                  <a:pt x="162232" y="288131"/>
                </a:lnTo>
                <a:lnTo>
                  <a:pt x="190943" y="253888"/>
                </a:lnTo>
                <a:lnTo>
                  <a:pt x="221599" y="221408"/>
                </a:lnTo>
                <a:lnTo>
                  <a:pt x="254109" y="190781"/>
                </a:lnTo>
                <a:lnTo>
                  <a:pt x="288385" y="162095"/>
                </a:lnTo>
                <a:lnTo>
                  <a:pt x="324339" y="135439"/>
                </a:lnTo>
                <a:lnTo>
                  <a:pt x="361882" y="110901"/>
                </a:lnTo>
                <a:lnTo>
                  <a:pt x="400926" y="88570"/>
                </a:lnTo>
                <a:lnTo>
                  <a:pt x="441381" y="68535"/>
                </a:lnTo>
                <a:lnTo>
                  <a:pt x="483160" y="50884"/>
                </a:lnTo>
                <a:lnTo>
                  <a:pt x="526174" y="35705"/>
                </a:lnTo>
                <a:lnTo>
                  <a:pt x="570334" y="23087"/>
                </a:lnTo>
                <a:lnTo>
                  <a:pt x="615552" y="13119"/>
                </a:lnTo>
                <a:lnTo>
                  <a:pt x="661739" y="5889"/>
                </a:lnTo>
                <a:lnTo>
                  <a:pt x="708806" y="1487"/>
                </a:lnTo>
                <a:lnTo>
                  <a:pt x="756665" y="0"/>
                </a:lnTo>
                <a:lnTo>
                  <a:pt x="804525" y="1487"/>
                </a:lnTo>
                <a:lnTo>
                  <a:pt x="851592" y="5889"/>
                </a:lnTo>
                <a:lnTo>
                  <a:pt x="897779" y="13119"/>
                </a:lnTo>
                <a:lnTo>
                  <a:pt x="942997" y="23087"/>
                </a:lnTo>
                <a:lnTo>
                  <a:pt x="987157" y="35705"/>
                </a:lnTo>
                <a:lnTo>
                  <a:pt x="1030171" y="50884"/>
                </a:lnTo>
                <a:lnTo>
                  <a:pt x="1071950" y="68535"/>
                </a:lnTo>
                <a:lnTo>
                  <a:pt x="1112405" y="88570"/>
                </a:lnTo>
                <a:lnTo>
                  <a:pt x="1151449" y="110901"/>
                </a:lnTo>
                <a:lnTo>
                  <a:pt x="1188992" y="135439"/>
                </a:lnTo>
                <a:lnTo>
                  <a:pt x="1224946" y="162095"/>
                </a:lnTo>
                <a:lnTo>
                  <a:pt x="1259222" y="190781"/>
                </a:lnTo>
                <a:lnTo>
                  <a:pt x="1291732" y="221408"/>
                </a:lnTo>
                <a:lnTo>
                  <a:pt x="1322388" y="253888"/>
                </a:lnTo>
                <a:lnTo>
                  <a:pt x="1351099" y="288131"/>
                </a:lnTo>
                <a:lnTo>
                  <a:pt x="1377779" y="324050"/>
                </a:lnTo>
                <a:lnTo>
                  <a:pt x="1402338" y="361556"/>
                </a:lnTo>
                <a:lnTo>
                  <a:pt x="1424688" y="400560"/>
                </a:lnTo>
                <a:lnTo>
                  <a:pt x="1444741" y="440974"/>
                </a:lnTo>
                <a:lnTo>
                  <a:pt x="1462407" y="482709"/>
                </a:lnTo>
                <a:lnTo>
                  <a:pt x="1477598" y="525677"/>
                </a:lnTo>
                <a:lnTo>
                  <a:pt x="1490226" y="569789"/>
                </a:lnTo>
                <a:lnTo>
                  <a:pt x="1500202" y="614956"/>
                </a:lnTo>
                <a:lnTo>
                  <a:pt x="1507437" y="661089"/>
                </a:lnTo>
                <a:lnTo>
                  <a:pt x="1511843" y="708102"/>
                </a:lnTo>
                <a:lnTo>
                  <a:pt x="1513331" y="755903"/>
                </a:lnTo>
                <a:lnTo>
                  <a:pt x="1511843" y="803705"/>
                </a:lnTo>
                <a:lnTo>
                  <a:pt x="1507437" y="850718"/>
                </a:lnTo>
                <a:lnTo>
                  <a:pt x="1500202" y="896851"/>
                </a:lnTo>
                <a:lnTo>
                  <a:pt x="1490226" y="942018"/>
                </a:lnTo>
                <a:lnTo>
                  <a:pt x="1477598" y="986130"/>
                </a:lnTo>
                <a:lnTo>
                  <a:pt x="1462407" y="1029098"/>
                </a:lnTo>
                <a:lnTo>
                  <a:pt x="1444741" y="1070833"/>
                </a:lnTo>
                <a:lnTo>
                  <a:pt x="1424688" y="1111247"/>
                </a:lnTo>
                <a:lnTo>
                  <a:pt x="1402338" y="1150251"/>
                </a:lnTo>
                <a:lnTo>
                  <a:pt x="1377779" y="1187757"/>
                </a:lnTo>
                <a:lnTo>
                  <a:pt x="1351099" y="1223676"/>
                </a:lnTo>
                <a:lnTo>
                  <a:pt x="1322388" y="1257919"/>
                </a:lnTo>
                <a:lnTo>
                  <a:pt x="1291732" y="1290399"/>
                </a:lnTo>
                <a:lnTo>
                  <a:pt x="1259222" y="1321026"/>
                </a:lnTo>
                <a:lnTo>
                  <a:pt x="1224946" y="1349712"/>
                </a:lnTo>
                <a:lnTo>
                  <a:pt x="1188992" y="1376368"/>
                </a:lnTo>
                <a:lnTo>
                  <a:pt x="1151449" y="1400906"/>
                </a:lnTo>
                <a:lnTo>
                  <a:pt x="1112405" y="1423237"/>
                </a:lnTo>
                <a:lnTo>
                  <a:pt x="1071950" y="1443272"/>
                </a:lnTo>
                <a:lnTo>
                  <a:pt x="1030171" y="1460923"/>
                </a:lnTo>
                <a:lnTo>
                  <a:pt x="987157" y="1476102"/>
                </a:lnTo>
                <a:lnTo>
                  <a:pt x="942997" y="1488720"/>
                </a:lnTo>
                <a:lnTo>
                  <a:pt x="897779" y="1498688"/>
                </a:lnTo>
                <a:lnTo>
                  <a:pt x="851592" y="1505918"/>
                </a:lnTo>
                <a:lnTo>
                  <a:pt x="804525" y="1510320"/>
                </a:lnTo>
                <a:lnTo>
                  <a:pt x="756665" y="1511807"/>
                </a:lnTo>
                <a:lnTo>
                  <a:pt x="708806" y="1510320"/>
                </a:lnTo>
                <a:lnTo>
                  <a:pt x="661739" y="1505918"/>
                </a:lnTo>
                <a:lnTo>
                  <a:pt x="615552" y="1498688"/>
                </a:lnTo>
                <a:lnTo>
                  <a:pt x="570334" y="1488720"/>
                </a:lnTo>
                <a:lnTo>
                  <a:pt x="526174" y="1476102"/>
                </a:lnTo>
                <a:lnTo>
                  <a:pt x="483160" y="1460923"/>
                </a:lnTo>
                <a:lnTo>
                  <a:pt x="441381" y="1443272"/>
                </a:lnTo>
                <a:lnTo>
                  <a:pt x="400926" y="1423237"/>
                </a:lnTo>
                <a:lnTo>
                  <a:pt x="361882" y="1400906"/>
                </a:lnTo>
                <a:lnTo>
                  <a:pt x="324339" y="1376368"/>
                </a:lnTo>
                <a:lnTo>
                  <a:pt x="288385" y="1349712"/>
                </a:lnTo>
                <a:lnTo>
                  <a:pt x="254109" y="1321026"/>
                </a:lnTo>
                <a:lnTo>
                  <a:pt x="221599" y="1290399"/>
                </a:lnTo>
                <a:lnTo>
                  <a:pt x="190943" y="1257919"/>
                </a:lnTo>
                <a:lnTo>
                  <a:pt x="162232" y="1223676"/>
                </a:lnTo>
                <a:lnTo>
                  <a:pt x="135552" y="1187757"/>
                </a:lnTo>
                <a:lnTo>
                  <a:pt x="110993" y="1150251"/>
                </a:lnTo>
                <a:lnTo>
                  <a:pt x="88643" y="1111247"/>
                </a:lnTo>
                <a:lnTo>
                  <a:pt x="68590" y="1070833"/>
                </a:lnTo>
                <a:lnTo>
                  <a:pt x="50924" y="1029098"/>
                </a:lnTo>
                <a:lnTo>
                  <a:pt x="35733" y="986130"/>
                </a:lnTo>
                <a:lnTo>
                  <a:pt x="23105" y="942018"/>
                </a:lnTo>
                <a:lnTo>
                  <a:pt x="13129" y="896851"/>
                </a:lnTo>
                <a:lnTo>
                  <a:pt x="5894" y="850718"/>
                </a:lnTo>
                <a:lnTo>
                  <a:pt x="1488" y="803705"/>
                </a:lnTo>
                <a:lnTo>
                  <a:pt x="0" y="755903"/>
                </a:lnTo>
                <a:close/>
              </a:path>
            </a:pathLst>
          </a:custGeom>
          <a:ln w="19812">
            <a:solidFill>
              <a:srgbClr val="042C41"/>
            </a:solidFill>
          </a:ln>
        </p:spPr>
        <p:txBody>
          <a:bodyPr wrap="square" lIns="0" tIns="0" rIns="0" bIns="0" rtlCol="0"/>
          <a:lstStyle/>
          <a:p>
            <a:endParaRPr sz="3600">
              <a:solidFill>
                <a:prstClr val="black"/>
              </a:solidFill>
            </a:endParaRPr>
          </a:p>
        </p:txBody>
      </p:sp>
      <p:sp>
        <p:nvSpPr>
          <p:cNvPr id="9" name="object 9"/>
          <p:cNvSpPr txBox="1"/>
          <p:nvPr/>
        </p:nvSpPr>
        <p:spPr>
          <a:xfrm>
            <a:off x="942034" y="1892960"/>
            <a:ext cx="15435580" cy="2427588"/>
          </a:xfrm>
          <a:prstGeom prst="rect">
            <a:avLst/>
          </a:prstGeom>
        </p:spPr>
        <p:txBody>
          <a:bodyPr vert="horz" wrap="square" lIns="0" tIns="26670" rIns="0" bIns="0" rtlCol="0">
            <a:spAutoFit/>
          </a:bodyPr>
          <a:lstStyle/>
          <a:p>
            <a:pPr marL="598170" indent="-572770">
              <a:spcBef>
                <a:spcPts val="210"/>
              </a:spcBef>
              <a:buClr>
                <a:srgbClr val="095A82"/>
              </a:buClr>
              <a:buFont typeface="Wingdings"/>
              <a:buChar char=""/>
              <a:tabLst>
                <a:tab pos="598170" algn="l"/>
                <a:tab pos="599440" algn="l"/>
              </a:tabLst>
            </a:pPr>
            <a:r>
              <a:rPr sz="2800" spc="-10" dirty="0">
                <a:solidFill>
                  <a:srgbClr val="5F5F5F"/>
                </a:solidFill>
                <a:cs typeface="Calibri"/>
              </a:rPr>
              <a:t>Machine Learning </a:t>
            </a:r>
            <a:r>
              <a:rPr sz="2800" dirty="0">
                <a:solidFill>
                  <a:srgbClr val="5F5F5F"/>
                </a:solidFill>
                <a:cs typeface="Calibri"/>
              </a:rPr>
              <a:t>is a </a:t>
            </a:r>
            <a:r>
              <a:rPr sz="2800" spc="-10" dirty="0">
                <a:solidFill>
                  <a:srgbClr val="5F5F5F"/>
                </a:solidFill>
                <a:cs typeface="Calibri"/>
              </a:rPr>
              <a:t>type </a:t>
            </a:r>
            <a:r>
              <a:rPr sz="2800" dirty="0">
                <a:solidFill>
                  <a:srgbClr val="5F5F5F"/>
                </a:solidFill>
                <a:cs typeface="Calibri"/>
              </a:rPr>
              <a:t>of artificial </a:t>
            </a:r>
            <a:r>
              <a:rPr sz="2800" spc="-10" dirty="0">
                <a:solidFill>
                  <a:srgbClr val="5F5F5F"/>
                </a:solidFill>
                <a:cs typeface="Calibri"/>
              </a:rPr>
              <a:t>intelligence (AI) </a:t>
            </a:r>
            <a:r>
              <a:rPr sz="2800" dirty="0">
                <a:solidFill>
                  <a:srgbClr val="5F5F5F"/>
                </a:solidFill>
                <a:cs typeface="Calibri"/>
              </a:rPr>
              <a:t>that provide </a:t>
            </a:r>
            <a:r>
              <a:rPr sz="2800" spc="-10" dirty="0">
                <a:solidFill>
                  <a:srgbClr val="5F5F5F"/>
                </a:solidFill>
                <a:cs typeface="Calibri"/>
              </a:rPr>
              <a:t>computers </a:t>
            </a:r>
            <a:r>
              <a:rPr sz="2800" dirty="0">
                <a:solidFill>
                  <a:srgbClr val="5F5F5F"/>
                </a:solidFill>
                <a:cs typeface="Calibri"/>
              </a:rPr>
              <a:t>with </a:t>
            </a:r>
            <a:r>
              <a:rPr sz="2800" spc="-10" dirty="0">
                <a:solidFill>
                  <a:srgbClr val="5F5F5F"/>
                </a:solidFill>
                <a:cs typeface="Calibri"/>
              </a:rPr>
              <a:t>the </a:t>
            </a:r>
            <a:r>
              <a:rPr sz="2800" dirty="0">
                <a:solidFill>
                  <a:srgbClr val="5F5F5F"/>
                </a:solidFill>
                <a:cs typeface="Calibri"/>
              </a:rPr>
              <a:t>ability to</a:t>
            </a:r>
            <a:r>
              <a:rPr sz="2800" spc="370" dirty="0">
                <a:solidFill>
                  <a:srgbClr val="5F5F5F"/>
                </a:solidFill>
                <a:cs typeface="Calibri"/>
              </a:rPr>
              <a:t> </a:t>
            </a:r>
            <a:r>
              <a:rPr sz="2800" dirty="0">
                <a:solidFill>
                  <a:srgbClr val="5F5F5F"/>
                </a:solidFill>
                <a:cs typeface="Calibri"/>
              </a:rPr>
              <a:t>learn</a:t>
            </a:r>
            <a:endParaRPr sz="2800">
              <a:solidFill>
                <a:prstClr val="black"/>
              </a:solidFill>
              <a:cs typeface="Calibri"/>
            </a:endParaRPr>
          </a:p>
          <a:p>
            <a:pPr marL="598170">
              <a:spcBef>
                <a:spcPts val="10"/>
              </a:spcBef>
            </a:pPr>
            <a:r>
              <a:rPr sz="2800" spc="-10" dirty="0">
                <a:solidFill>
                  <a:srgbClr val="5F5F5F"/>
                </a:solidFill>
                <a:cs typeface="Calibri"/>
              </a:rPr>
              <a:t>without being </a:t>
            </a:r>
            <a:r>
              <a:rPr sz="2800" dirty="0">
                <a:solidFill>
                  <a:srgbClr val="5F5F5F"/>
                </a:solidFill>
                <a:cs typeface="Calibri"/>
              </a:rPr>
              <a:t>explicitly</a:t>
            </a:r>
            <a:r>
              <a:rPr sz="2800" spc="30" dirty="0">
                <a:solidFill>
                  <a:srgbClr val="5F5F5F"/>
                </a:solidFill>
                <a:cs typeface="Calibri"/>
              </a:rPr>
              <a:t> </a:t>
            </a:r>
            <a:r>
              <a:rPr sz="2800" spc="-10" dirty="0">
                <a:solidFill>
                  <a:srgbClr val="5F5F5F"/>
                </a:solidFill>
                <a:cs typeface="Calibri"/>
              </a:rPr>
              <a:t>programmed.</a:t>
            </a:r>
            <a:endParaRPr sz="2800">
              <a:solidFill>
                <a:prstClr val="black"/>
              </a:solidFill>
              <a:cs typeface="Calibri"/>
            </a:endParaRPr>
          </a:p>
          <a:p>
            <a:pPr marL="607060">
              <a:spcBef>
                <a:spcPts val="740"/>
              </a:spcBef>
            </a:pPr>
            <a:r>
              <a:rPr sz="2800" spc="-20" dirty="0">
                <a:solidFill>
                  <a:srgbClr val="006FC0"/>
                </a:solidFill>
                <a:cs typeface="Calibri"/>
              </a:rPr>
              <a:t>Problem Statement: </a:t>
            </a:r>
            <a:r>
              <a:rPr sz="2800" spc="-10" dirty="0">
                <a:solidFill>
                  <a:srgbClr val="006FC0"/>
                </a:solidFill>
                <a:cs typeface="Calibri"/>
              </a:rPr>
              <a:t>Determine the species </a:t>
            </a:r>
            <a:r>
              <a:rPr sz="2800" dirty="0">
                <a:solidFill>
                  <a:srgbClr val="006FC0"/>
                </a:solidFill>
                <a:cs typeface="Calibri"/>
              </a:rPr>
              <a:t>of </a:t>
            </a:r>
            <a:r>
              <a:rPr sz="2800" spc="-10" dirty="0">
                <a:solidFill>
                  <a:srgbClr val="006FC0"/>
                </a:solidFill>
                <a:cs typeface="Calibri"/>
              </a:rPr>
              <a:t>the</a:t>
            </a:r>
            <a:r>
              <a:rPr sz="2800" spc="50" dirty="0">
                <a:solidFill>
                  <a:srgbClr val="006FC0"/>
                </a:solidFill>
                <a:cs typeface="Calibri"/>
              </a:rPr>
              <a:t> </a:t>
            </a:r>
            <a:r>
              <a:rPr sz="2800" spc="-10" dirty="0">
                <a:solidFill>
                  <a:srgbClr val="006FC0"/>
                </a:solidFill>
                <a:cs typeface="Calibri"/>
              </a:rPr>
              <a:t>flower</a:t>
            </a:r>
            <a:endParaRPr sz="2800">
              <a:solidFill>
                <a:prstClr val="black"/>
              </a:solidFill>
              <a:cs typeface="Calibri"/>
            </a:endParaRPr>
          </a:p>
          <a:p>
            <a:endParaRPr sz="2800">
              <a:solidFill>
                <a:prstClr val="black"/>
              </a:solidFill>
              <a:latin typeface="Times New Roman"/>
              <a:cs typeface="Times New Roman"/>
            </a:endParaRPr>
          </a:p>
          <a:p>
            <a:pPr marL="1482090">
              <a:spcBef>
                <a:spcPts val="1710"/>
              </a:spcBef>
            </a:pPr>
            <a:r>
              <a:rPr sz="2400" dirty="0">
                <a:solidFill>
                  <a:srgbClr val="006FC0"/>
                </a:solidFill>
                <a:cs typeface="Calibri"/>
              </a:rPr>
              <a:t>New</a:t>
            </a:r>
            <a:r>
              <a:rPr sz="2400" spc="-20" dirty="0">
                <a:solidFill>
                  <a:srgbClr val="006FC0"/>
                </a:solidFill>
                <a:cs typeface="Calibri"/>
              </a:rPr>
              <a:t> </a:t>
            </a:r>
            <a:r>
              <a:rPr sz="2400" dirty="0">
                <a:solidFill>
                  <a:srgbClr val="006FC0"/>
                </a:solidFill>
                <a:cs typeface="Calibri"/>
              </a:rPr>
              <a:t>Input</a:t>
            </a:r>
            <a:endParaRPr sz="2400">
              <a:solidFill>
                <a:prstClr val="black"/>
              </a:solidFill>
              <a:cs typeface="Calibri"/>
            </a:endParaRPr>
          </a:p>
        </p:txBody>
      </p:sp>
      <p:sp>
        <p:nvSpPr>
          <p:cNvPr id="10" name="object 10"/>
          <p:cNvSpPr/>
          <p:nvPr/>
        </p:nvSpPr>
        <p:spPr>
          <a:xfrm>
            <a:off x="10474196" y="5011672"/>
            <a:ext cx="1341120" cy="152400"/>
          </a:xfrm>
          <a:custGeom>
            <a:avLst/>
            <a:gdLst/>
            <a:ahLst/>
            <a:cxnLst/>
            <a:rect l="l" t="t" r="r" b="b"/>
            <a:pathLst>
              <a:path w="670560" h="76200">
                <a:moveTo>
                  <a:pt x="594613" y="0"/>
                </a:moveTo>
                <a:lnTo>
                  <a:pt x="594284" y="28167"/>
                </a:lnTo>
                <a:lnTo>
                  <a:pt x="606933" y="28320"/>
                </a:lnTo>
                <a:lnTo>
                  <a:pt x="606678" y="48132"/>
                </a:lnTo>
                <a:lnTo>
                  <a:pt x="594051" y="48132"/>
                </a:lnTo>
                <a:lnTo>
                  <a:pt x="593725" y="76073"/>
                </a:lnTo>
                <a:lnTo>
                  <a:pt x="651423" y="48132"/>
                </a:lnTo>
                <a:lnTo>
                  <a:pt x="606678" y="48132"/>
                </a:lnTo>
                <a:lnTo>
                  <a:pt x="594053" y="47979"/>
                </a:lnTo>
                <a:lnTo>
                  <a:pt x="651739" y="47979"/>
                </a:lnTo>
                <a:lnTo>
                  <a:pt x="670305" y="38988"/>
                </a:lnTo>
                <a:lnTo>
                  <a:pt x="594613" y="0"/>
                </a:lnTo>
                <a:close/>
              </a:path>
              <a:path w="670560" h="76200">
                <a:moveTo>
                  <a:pt x="594284" y="28167"/>
                </a:moveTo>
                <a:lnTo>
                  <a:pt x="594053" y="47979"/>
                </a:lnTo>
                <a:lnTo>
                  <a:pt x="606678" y="48132"/>
                </a:lnTo>
                <a:lnTo>
                  <a:pt x="606933" y="28320"/>
                </a:lnTo>
                <a:lnTo>
                  <a:pt x="594284" y="28167"/>
                </a:lnTo>
                <a:close/>
              </a:path>
              <a:path w="670560" h="76200">
                <a:moveTo>
                  <a:pt x="253" y="20955"/>
                </a:moveTo>
                <a:lnTo>
                  <a:pt x="0" y="40767"/>
                </a:lnTo>
                <a:lnTo>
                  <a:pt x="594053" y="47979"/>
                </a:lnTo>
                <a:lnTo>
                  <a:pt x="594284" y="28167"/>
                </a:lnTo>
                <a:lnTo>
                  <a:pt x="253" y="20955"/>
                </a:lnTo>
                <a:close/>
              </a:path>
            </a:pathLst>
          </a:custGeom>
          <a:solidFill>
            <a:srgbClr val="001F5F"/>
          </a:solidFill>
        </p:spPr>
        <p:txBody>
          <a:bodyPr wrap="square" lIns="0" tIns="0" rIns="0" bIns="0" rtlCol="0"/>
          <a:lstStyle/>
          <a:p>
            <a:endParaRPr sz="3600">
              <a:solidFill>
                <a:prstClr val="black"/>
              </a:solidFill>
            </a:endParaRPr>
          </a:p>
        </p:txBody>
      </p:sp>
      <p:sp>
        <p:nvSpPr>
          <p:cNvPr id="11" name="object 11"/>
          <p:cNvSpPr/>
          <p:nvPr/>
        </p:nvSpPr>
        <p:spPr>
          <a:xfrm>
            <a:off x="11945110" y="4392167"/>
            <a:ext cx="4654296" cy="1213102"/>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12" name="object 12"/>
          <p:cNvSpPr/>
          <p:nvPr/>
        </p:nvSpPr>
        <p:spPr>
          <a:xfrm>
            <a:off x="12836653" y="4393690"/>
            <a:ext cx="1009650" cy="1153160"/>
          </a:xfrm>
          <a:custGeom>
            <a:avLst/>
            <a:gdLst/>
            <a:ahLst/>
            <a:cxnLst/>
            <a:rect l="l" t="t" r="r" b="b"/>
            <a:pathLst>
              <a:path w="504825" h="576580">
                <a:moveTo>
                  <a:pt x="0" y="576071"/>
                </a:moveTo>
                <a:lnTo>
                  <a:pt x="504444" y="576071"/>
                </a:lnTo>
                <a:lnTo>
                  <a:pt x="504444" y="0"/>
                </a:lnTo>
                <a:lnTo>
                  <a:pt x="0" y="0"/>
                </a:lnTo>
                <a:lnTo>
                  <a:pt x="0" y="576071"/>
                </a:lnTo>
                <a:close/>
              </a:path>
            </a:pathLst>
          </a:custGeom>
          <a:ln w="28956">
            <a:solidFill>
              <a:srgbClr val="095A82"/>
            </a:solidFill>
          </a:ln>
        </p:spPr>
        <p:txBody>
          <a:bodyPr wrap="square" lIns="0" tIns="0" rIns="0" bIns="0" rtlCol="0"/>
          <a:lstStyle/>
          <a:p>
            <a:endParaRPr sz="3600">
              <a:solidFill>
                <a:prstClr val="black"/>
              </a:solidFill>
            </a:endParaRPr>
          </a:p>
        </p:txBody>
      </p:sp>
      <p:sp>
        <p:nvSpPr>
          <p:cNvPr id="13" name="object 13"/>
          <p:cNvSpPr/>
          <p:nvPr/>
        </p:nvSpPr>
        <p:spPr>
          <a:xfrm>
            <a:off x="4692141" y="4998972"/>
            <a:ext cx="2757170" cy="152400"/>
          </a:xfrm>
          <a:custGeom>
            <a:avLst/>
            <a:gdLst/>
            <a:ahLst/>
            <a:cxnLst/>
            <a:rect l="l" t="t" r="r" b="b"/>
            <a:pathLst>
              <a:path w="1378585" h="76200">
                <a:moveTo>
                  <a:pt x="1359608" y="28067"/>
                </a:moveTo>
                <a:lnTo>
                  <a:pt x="1314831" y="28067"/>
                </a:lnTo>
                <a:lnTo>
                  <a:pt x="1315084" y="47879"/>
                </a:lnTo>
                <a:lnTo>
                  <a:pt x="1302310" y="48032"/>
                </a:lnTo>
                <a:lnTo>
                  <a:pt x="1302639" y="76200"/>
                </a:lnTo>
                <a:lnTo>
                  <a:pt x="1378458" y="37211"/>
                </a:lnTo>
                <a:lnTo>
                  <a:pt x="1359608" y="28067"/>
                </a:lnTo>
                <a:close/>
              </a:path>
              <a:path w="1378585" h="76200">
                <a:moveTo>
                  <a:pt x="1302079" y="28219"/>
                </a:moveTo>
                <a:lnTo>
                  <a:pt x="0" y="43814"/>
                </a:lnTo>
                <a:lnTo>
                  <a:pt x="254" y="63626"/>
                </a:lnTo>
                <a:lnTo>
                  <a:pt x="1302310" y="48032"/>
                </a:lnTo>
                <a:lnTo>
                  <a:pt x="1302079" y="28219"/>
                </a:lnTo>
                <a:close/>
              </a:path>
              <a:path w="1378585" h="76200">
                <a:moveTo>
                  <a:pt x="1314831" y="28067"/>
                </a:moveTo>
                <a:lnTo>
                  <a:pt x="1302079" y="28219"/>
                </a:lnTo>
                <a:lnTo>
                  <a:pt x="1302310" y="48032"/>
                </a:lnTo>
                <a:lnTo>
                  <a:pt x="1315084" y="47879"/>
                </a:lnTo>
                <a:lnTo>
                  <a:pt x="1314831" y="28067"/>
                </a:lnTo>
                <a:close/>
              </a:path>
              <a:path w="1378585" h="76200">
                <a:moveTo>
                  <a:pt x="1301750" y="0"/>
                </a:moveTo>
                <a:lnTo>
                  <a:pt x="1302079" y="28219"/>
                </a:lnTo>
                <a:lnTo>
                  <a:pt x="1314831" y="28067"/>
                </a:lnTo>
                <a:lnTo>
                  <a:pt x="1359608" y="28067"/>
                </a:lnTo>
                <a:lnTo>
                  <a:pt x="1301750" y="0"/>
                </a:lnTo>
                <a:close/>
              </a:path>
            </a:pathLst>
          </a:custGeom>
          <a:solidFill>
            <a:srgbClr val="001F5F"/>
          </a:solidFill>
        </p:spPr>
        <p:txBody>
          <a:bodyPr wrap="square" lIns="0" tIns="0" rIns="0" bIns="0" rtlCol="0"/>
          <a:lstStyle/>
          <a:p>
            <a:endParaRPr sz="3600">
              <a:solidFill>
                <a:prstClr val="black"/>
              </a:solidFill>
            </a:endParaRPr>
          </a:p>
        </p:txBody>
      </p:sp>
      <p:sp>
        <p:nvSpPr>
          <p:cNvPr id="14" name="object 14"/>
          <p:cNvSpPr/>
          <p:nvPr/>
        </p:nvSpPr>
        <p:spPr>
          <a:xfrm>
            <a:off x="1690116" y="4634484"/>
            <a:ext cx="3002280" cy="942340"/>
          </a:xfrm>
          <a:custGeom>
            <a:avLst/>
            <a:gdLst/>
            <a:ahLst/>
            <a:cxnLst/>
            <a:rect l="l" t="t" r="r" b="b"/>
            <a:pathLst>
              <a:path w="1501139" h="471169">
                <a:moveTo>
                  <a:pt x="1409573" y="0"/>
                </a:moveTo>
                <a:lnTo>
                  <a:pt x="91503" y="0"/>
                </a:lnTo>
                <a:lnTo>
                  <a:pt x="55887" y="7199"/>
                </a:lnTo>
                <a:lnTo>
                  <a:pt x="26801" y="26828"/>
                </a:lnTo>
                <a:lnTo>
                  <a:pt x="7191" y="55935"/>
                </a:lnTo>
                <a:lnTo>
                  <a:pt x="0" y="91566"/>
                </a:lnTo>
                <a:lnTo>
                  <a:pt x="0" y="379349"/>
                </a:lnTo>
                <a:lnTo>
                  <a:pt x="7191" y="414980"/>
                </a:lnTo>
                <a:lnTo>
                  <a:pt x="26801" y="444087"/>
                </a:lnTo>
                <a:lnTo>
                  <a:pt x="55887" y="463716"/>
                </a:lnTo>
                <a:lnTo>
                  <a:pt x="91503" y="470915"/>
                </a:lnTo>
                <a:lnTo>
                  <a:pt x="1409573" y="470915"/>
                </a:lnTo>
                <a:lnTo>
                  <a:pt x="1445204" y="463716"/>
                </a:lnTo>
                <a:lnTo>
                  <a:pt x="1474311" y="444087"/>
                </a:lnTo>
                <a:lnTo>
                  <a:pt x="1493940" y="414980"/>
                </a:lnTo>
                <a:lnTo>
                  <a:pt x="1501140" y="379349"/>
                </a:lnTo>
                <a:lnTo>
                  <a:pt x="1501140" y="91566"/>
                </a:lnTo>
                <a:lnTo>
                  <a:pt x="1493940" y="55935"/>
                </a:lnTo>
                <a:lnTo>
                  <a:pt x="1474311" y="26828"/>
                </a:lnTo>
                <a:lnTo>
                  <a:pt x="1445204" y="7199"/>
                </a:lnTo>
                <a:lnTo>
                  <a:pt x="1409573" y="0"/>
                </a:lnTo>
                <a:close/>
              </a:path>
            </a:pathLst>
          </a:custGeom>
          <a:solidFill>
            <a:srgbClr val="E2FFA3"/>
          </a:solidFill>
        </p:spPr>
        <p:txBody>
          <a:bodyPr wrap="square" lIns="0" tIns="0" rIns="0" bIns="0" rtlCol="0"/>
          <a:lstStyle/>
          <a:p>
            <a:endParaRPr sz="3600">
              <a:solidFill>
                <a:prstClr val="black"/>
              </a:solidFill>
            </a:endParaRPr>
          </a:p>
        </p:txBody>
      </p:sp>
      <p:sp>
        <p:nvSpPr>
          <p:cNvPr id="15" name="object 15"/>
          <p:cNvSpPr/>
          <p:nvPr/>
        </p:nvSpPr>
        <p:spPr>
          <a:xfrm>
            <a:off x="1690116" y="4634484"/>
            <a:ext cx="3002280" cy="942340"/>
          </a:xfrm>
          <a:custGeom>
            <a:avLst/>
            <a:gdLst/>
            <a:ahLst/>
            <a:cxnLst/>
            <a:rect l="l" t="t" r="r" b="b"/>
            <a:pathLst>
              <a:path w="1501139" h="471169">
                <a:moveTo>
                  <a:pt x="0" y="91566"/>
                </a:moveTo>
                <a:lnTo>
                  <a:pt x="7191" y="55935"/>
                </a:lnTo>
                <a:lnTo>
                  <a:pt x="26801" y="26828"/>
                </a:lnTo>
                <a:lnTo>
                  <a:pt x="55887" y="7199"/>
                </a:lnTo>
                <a:lnTo>
                  <a:pt x="91503" y="0"/>
                </a:lnTo>
                <a:lnTo>
                  <a:pt x="1409573" y="0"/>
                </a:lnTo>
                <a:lnTo>
                  <a:pt x="1445204" y="7199"/>
                </a:lnTo>
                <a:lnTo>
                  <a:pt x="1474311" y="26828"/>
                </a:lnTo>
                <a:lnTo>
                  <a:pt x="1493940" y="55935"/>
                </a:lnTo>
                <a:lnTo>
                  <a:pt x="1501140" y="91566"/>
                </a:lnTo>
                <a:lnTo>
                  <a:pt x="1501140" y="379349"/>
                </a:lnTo>
                <a:lnTo>
                  <a:pt x="1493940" y="414980"/>
                </a:lnTo>
                <a:lnTo>
                  <a:pt x="1474311" y="444087"/>
                </a:lnTo>
                <a:lnTo>
                  <a:pt x="1445204" y="463716"/>
                </a:lnTo>
                <a:lnTo>
                  <a:pt x="1409573" y="470915"/>
                </a:lnTo>
                <a:lnTo>
                  <a:pt x="91503" y="470915"/>
                </a:lnTo>
                <a:lnTo>
                  <a:pt x="55887" y="463716"/>
                </a:lnTo>
                <a:lnTo>
                  <a:pt x="26801" y="444087"/>
                </a:lnTo>
                <a:lnTo>
                  <a:pt x="7191" y="414980"/>
                </a:lnTo>
                <a:lnTo>
                  <a:pt x="0" y="379349"/>
                </a:lnTo>
                <a:lnTo>
                  <a:pt x="0" y="91566"/>
                </a:lnTo>
                <a:close/>
              </a:path>
            </a:pathLst>
          </a:custGeom>
          <a:ln w="19812">
            <a:solidFill>
              <a:srgbClr val="001F5F"/>
            </a:solidFill>
          </a:ln>
        </p:spPr>
        <p:txBody>
          <a:bodyPr wrap="square" lIns="0" tIns="0" rIns="0" bIns="0" rtlCol="0"/>
          <a:lstStyle/>
          <a:p>
            <a:endParaRPr sz="3600">
              <a:solidFill>
                <a:prstClr val="black"/>
              </a:solidFill>
            </a:endParaRPr>
          </a:p>
        </p:txBody>
      </p:sp>
      <p:sp>
        <p:nvSpPr>
          <p:cNvPr id="16" name="object 16"/>
          <p:cNvSpPr txBox="1"/>
          <p:nvPr/>
        </p:nvSpPr>
        <p:spPr>
          <a:xfrm>
            <a:off x="1931416" y="4684269"/>
            <a:ext cx="2512060" cy="690445"/>
          </a:xfrm>
          <a:prstGeom prst="rect">
            <a:avLst/>
          </a:prstGeom>
        </p:spPr>
        <p:txBody>
          <a:bodyPr vert="horz" wrap="square" lIns="0" tIns="25400" rIns="0" bIns="0" rtlCol="0">
            <a:spAutoFit/>
          </a:bodyPr>
          <a:lstStyle/>
          <a:p>
            <a:pPr marL="45720" marR="10160" indent="-21590">
              <a:lnSpc>
                <a:spcPct val="120000"/>
              </a:lnSpc>
              <a:spcBef>
                <a:spcPts val="200"/>
              </a:spcBef>
            </a:pPr>
            <a:r>
              <a:rPr b="1" i="1" spc="-10" dirty="0">
                <a:solidFill>
                  <a:srgbClr val="2F2F2F"/>
                </a:solidFill>
                <a:cs typeface="Calibri"/>
              </a:rPr>
              <a:t>Sepal length, Sepal width,  Petal </a:t>
            </a:r>
            <a:r>
              <a:rPr b="1" i="1" dirty="0">
                <a:solidFill>
                  <a:srgbClr val="2F2F2F"/>
                </a:solidFill>
                <a:cs typeface="Calibri"/>
              </a:rPr>
              <a:t>Length, </a:t>
            </a:r>
            <a:r>
              <a:rPr b="1" i="1" spc="-10" dirty="0">
                <a:solidFill>
                  <a:srgbClr val="2F2F2F"/>
                </a:solidFill>
                <a:cs typeface="Calibri"/>
              </a:rPr>
              <a:t>Petal</a:t>
            </a:r>
            <a:r>
              <a:rPr b="1" i="1" spc="-210" dirty="0">
                <a:solidFill>
                  <a:srgbClr val="2F2F2F"/>
                </a:solidFill>
                <a:cs typeface="Calibri"/>
              </a:rPr>
              <a:t> </a:t>
            </a:r>
            <a:r>
              <a:rPr b="1" i="1" spc="-10" dirty="0">
                <a:solidFill>
                  <a:srgbClr val="2F2F2F"/>
                </a:solidFill>
                <a:cs typeface="Calibri"/>
              </a:rPr>
              <a:t>Width</a:t>
            </a:r>
            <a:endParaRPr>
              <a:solidFill>
                <a:prstClr val="black"/>
              </a:solidFill>
              <a:cs typeface="Calibri"/>
            </a:endParaRPr>
          </a:p>
        </p:txBody>
      </p:sp>
      <p:sp>
        <p:nvSpPr>
          <p:cNvPr id="17" name="object 17"/>
          <p:cNvSpPr/>
          <p:nvPr/>
        </p:nvSpPr>
        <p:spPr>
          <a:xfrm>
            <a:off x="5843014" y="9299447"/>
            <a:ext cx="6182868" cy="987550"/>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18" name="object 18"/>
          <p:cNvSpPr/>
          <p:nvPr/>
        </p:nvSpPr>
        <p:spPr>
          <a:xfrm>
            <a:off x="5873496" y="7208518"/>
            <a:ext cx="6126480" cy="2112264"/>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9" name="object 19"/>
          <p:cNvSpPr/>
          <p:nvPr/>
        </p:nvSpPr>
        <p:spPr>
          <a:xfrm>
            <a:off x="5875020" y="7210042"/>
            <a:ext cx="6126480" cy="2113280"/>
          </a:xfrm>
          <a:custGeom>
            <a:avLst/>
            <a:gdLst/>
            <a:ahLst/>
            <a:cxnLst/>
            <a:rect l="l" t="t" r="r" b="b"/>
            <a:pathLst>
              <a:path w="3063240" h="1056639">
                <a:moveTo>
                  <a:pt x="0" y="176021"/>
                </a:moveTo>
                <a:lnTo>
                  <a:pt x="6291" y="129248"/>
                </a:lnTo>
                <a:lnTo>
                  <a:pt x="24045" y="87206"/>
                </a:lnTo>
                <a:lnTo>
                  <a:pt x="51577" y="51577"/>
                </a:lnTo>
                <a:lnTo>
                  <a:pt x="87206" y="24045"/>
                </a:lnTo>
                <a:lnTo>
                  <a:pt x="129248" y="6291"/>
                </a:lnTo>
                <a:lnTo>
                  <a:pt x="176021" y="0"/>
                </a:lnTo>
                <a:lnTo>
                  <a:pt x="2887217" y="0"/>
                </a:lnTo>
                <a:lnTo>
                  <a:pt x="2933991" y="6291"/>
                </a:lnTo>
                <a:lnTo>
                  <a:pt x="2976033" y="24045"/>
                </a:lnTo>
                <a:lnTo>
                  <a:pt x="3011662" y="51577"/>
                </a:lnTo>
                <a:lnTo>
                  <a:pt x="3039194" y="87206"/>
                </a:lnTo>
                <a:lnTo>
                  <a:pt x="3056948" y="129248"/>
                </a:lnTo>
                <a:lnTo>
                  <a:pt x="3063240" y="176021"/>
                </a:lnTo>
                <a:lnTo>
                  <a:pt x="3063240" y="880109"/>
                </a:lnTo>
                <a:lnTo>
                  <a:pt x="3056948" y="926905"/>
                </a:lnTo>
                <a:lnTo>
                  <a:pt x="3039194" y="968953"/>
                </a:lnTo>
                <a:lnTo>
                  <a:pt x="3011662" y="1004577"/>
                </a:lnTo>
                <a:lnTo>
                  <a:pt x="2976033" y="1032100"/>
                </a:lnTo>
                <a:lnTo>
                  <a:pt x="2933991" y="1049844"/>
                </a:lnTo>
                <a:lnTo>
                  <a:pt x="2887217" y="1056132"/>
                </a:lnTo>
                <a:lnTo>
                  <a:pt x="176021" y="1056132"/>
                </a:lnTo>
                <a:lnTo>
                  <a:pt x="129248" y="1049844"/>
                </a:lnTo>
                <a:lnTo>
                  <a:pt x="87206" y="1032100"/>
                </a:lnTo>
                <a:lnTo>
                  <a:pt x="51577" y="1004577"/>
                </a:lnTo>
                <a:lnTo>
                  <a:pt x="24045" y="968953"/>
                </a:lnTo>
                <a:lnTo>
                  <a:pt x="6291" y="926905"/>
                </a:lnTo>
                <a:lnTo>
                  <a:pt x="0" y="880109"/>
                </a:lnTo>
                <a:lnTo>
                  <a:pt x="0" y="176021"/>
                </a:lnTo>
                <a:close/>
              </a:path>
            </a:pathLst>
          </a:custGeom>
          <a:ln w="19812">
            <a:solidFill>
              <a:srgbClr val="042C41"/>
            </a:solidFill>
          </a:ln>
        </p:spPr>
        <p:txBody>
          <a:bodyPr wrap="square" lIns="0" tIns="0" rIns="0" bIns="0" rtlCol="0"/>
          <a:lstStyle/>
          <a:p>
            <a:endParaRPr sz="3600">
              <a:solidFill>
                <a:prstClr val="black"/>
              </a:solidFill>
            </a:endParaRPr>
          </a:p>
        </p:txBody>
      </p:sp>
      <p:sp>
        <p:nvSpPr>
          <p:cNvPr id="20" name="object 20"/>
          <p:cNvSpPr txBox="1"/>
          <p:nvPr/>
        </p:nvSpPr>
        <p:spPr>
          <a:xfrm>
            <a:off x="7497571" y="6777734"/>
            <a:ext cx="2879090" cy="394980"/>
          </a:xfrm>
          <a:prstGeom prst="rect">
            <a:avLst/>
          </a:prstGeom>
        </p:spPr>
        <p:txBody>
          <a:bodyPr vert="horz" wrap="square" lIns="0" tIns="25400" rIns="0" bIns="0" rtlCol="0">
            <a:spAutoFit/>
          </a:bodyPr>
          <a:lstStyle/>
          <a:p>
            <a:pPr marL="25400">
              <a:spcBef>
                <a:spcPts val="200"/>
              </a:spcBef>
            </a:pPr>
            <a:r>
              <a:rPr sz="2400" spc="-10" dirty="0">
                <a:solidFill>
                  <a:srgbClr val="006FC0"/>
                </a:solidFill>
                <a:cs typeface="Calibri"/>
              </a:rPr>
              <a:t>Learn </a:t>
            </a:r>
            <a:r>
              <a:rPr sz="2400" spc="-20" dirty="0">
                <a:solidFill>
                  <a:srgbClr val="006FC0"/>
                </a:solidFill>
                <a:cs typeface="Calibri"/>
              </a:rPr>
              <a:t>from </a:t>
            </a:r>
            <a:r>
              <a:rPr sz="2400" dirty="0">
                <a:solidFill>
                  <a:srgbClr val="006FC0"/>
                </a:solidFill>
                <a:cs typeface="Calibri"/>
              </a:rPr>
              <a:t>the</a:t>
            </a:r>
            <a:r>
              <a:rPr sz="2400" spc="-180" dirty="0">
                <a:solidFill>
                  <a:srgbClr val="006FC0"/>
                </a:solidFill>
                <a:cs typeface="Calibri"/>
              </a:rPr>
              <a:t> </a:t>
            </a:r>
            <a:r>
              <a:rPr sz="2400" spc="-10" dirty="0">
                <a:solidFill>
                  <a:srgbClr val="006FC0"/>
                </a:solidFill>
                <a:cs typeface="Calibri"/>
              </a:rPr>
              <a:t>dataset</a:t>
            </a:r>
            <a:endParaRPr sz="2400">
              <a:solidFill>
                <a:prstClr val="black"/>
              </a:solidFill>
              <a:cs typeface="Calibri"/>
            </a:endParaRPr>
          </a:p>
        </p:txBody>
      </p:sp>
      <p:sp>
        <p:nvSpPr>
          <p:cNvPr id="21" name="object 21"/>
          <p:cNvSpPr/>
          <p:nvPr/>
        </p:nvSpPr>
        <p:spPr>
          <a:xfrm>
            <a:off x="5814059" y="6582156"/>
            <a:ext cx="6313170" cy="375920"/>
          </a:xfrm>
          <a:custGeom>
            <a:avLst/>
            <a:gdLst/>
            <a:ahLst/>
            <a:cxnLst/>
            <a:rect l="l" t="t" r="r" b="b"/>
            <a:pathLst>
              <a:path w="3156585" h="187960">
                <a:moveTo>
                  <a:pt x="0" y="187452"/>
                </a:moveTo>
                <a:lnTo>
                  <a:pt x="1226" y="150947"/>
                </a:lnTo>
                <a:lnTo>
                  <a:pt x="4571" y="121158"/>
                </a:lnTo>
                <a:lnTo>
                  <a:pt x="9536" y="101084"/>
                </a:lnTo>
                <a:lnTo>
                  <a:pt x="15620" y="93726"/>
                </a:lnTo>
                <a:lnTo>
                  <a:pt x="1562481" y="93726"/>
                </a:lnTo>
                <a:lnTo>
                  <a:pt x="1568565" y="86367"/>
                </a:lnTo>
                <a:lnTo>
                  <a:pt x="1573530" y="66294"/>
                </a:lnTo>
                <a:lnTo>
                  <a:pt x="1576875" y="36504"/>
                </a:lnTo>
                <a:lnTo>
                  <a:pt x="1578102" y="0"/>
                </a:lnTo>
                <a:lnTo>
                  <a:pt x="1579328" y="36504"/>
                </a:lnTo>
                <a:lnTo>
                  <a:pt x="1582674" y="66294"/>
                </a:lnTo>
                <a:lnTo>
                  <a:pt x="1587638" y="86367"/>
                </a:lnTo>
                <a:lnTo>
                  <a:pt x="1593722" y="93726"/>
                </a:lnTo>
                <a:lnTo>
                  <a:pt x="3140583" y="93726"/>
                </a:lnTo>
                <a:lnTo>
                  <a:pt x="3146667" y="101084"/>
                </a:lnTo>
                <a:lnTo>
                  <a:pt x="3151632" y="121158"/>
                </a:lnTo>
                <a:lnTo>
                  <a:pt x="3154977" y="150947"/>
                </a:lnTo>
                <a:lnTo>
                  <a:pt x="3156204" y="187452"/>
                </a:lnTo>
              </a:path>
            </a:pathLst>
          </a:custGeom>
          <a:ln w="19812">
            <a:solidFill>
              <a:srgbClr val="042C41"/>
            </a:solidFill>
          </a:ln>
        </p:spPr>
        <p:txBody>
          <a:bodyPr wrap="square" lIns="0" tIns="0" rIns="0" bIns="0" rtlCol="0"/>
          <a:lstStyle/>
          <a:p>
            <a:endParaRPr sz="3600">
              <a:solidFill>
                <a:prstClr val="black"/>
              </a:solidFill>
            </a:endParaRPr>
          </a:p>
        </p:txBody>
      </p:sp>
      <p:sp>
        <p:nvSpPr>
          <p:cNvPr id="22" name="object 22"/>
          <p:cNvSpPr/>
          <p:nvPr/>
        </p:nvSpPr>
        <p:spPr>
          <a:xfrm>
            <a:off x="7946134" y="3630166"/>
            <a:ext cx="2017800" cy="2874264"/>
          </a:xfrm>
          <a:prstGeom prst="rect">
            <a:avLst/>
          </a:prstGeom>
          <a:blipFill>
            <a:blip r:embed="rId6" cstate="print"/>
            <a:stretch>
              <a:fillRect/>
            </a:stretch>
          </a:blipFill>
        </p:spPr>
        <p:txBody>
          <a:bodyPr wrap="square" lIns="0" tIns="0" rIns="0" bIns="0" rtlCol="0"/>
          <a:lstStyle/>
          <a:p>
            <a:endParaRPr sz="3600">
              <a:solidFill>
                <a:prstClr val="black"/>
              </a:solidFill>
            </a:endParaRPr>
          </a:p>
        </p:txBody>
      </p:sp>
      <p:sp>
        <p:nvSpPr>
          <p:cNvPr id="23" name="object 23"/>
          <p:cNvSpPr/>
          <p:nvPr/>
        </p:nvSpPr>
        <p:spPr>
          <a:xfrm>
            <a:off x="8095488" y="3785614"/>
            <a:ext cx="1728216" cy="2572512"/>
          </a:xfrm>
          <a:prstGeom prst="rect">
            <a:avLst/>
          </a:prstGeom>
          <a:blipFill>
            <a:blip r:embed="rId7" cstate="print"/>
            <a:stretch>
              <a:fillRect/>
            </a:stretch>
          </a:blip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41317564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a:spLocks noGrp="1"/>
          </p:cNvSpPr>
          <p:nvPr>
            <p:ph type="title"/>
          </p:nvPr>
        </p:nvSpPr>
        <p:spPr>
          <a:xfrm>
            <a:off x="1998036" y="4751182"/>
            <a:ext cx="15127220" cy="1133644"/>
          </a:xfrm>
          <a:prstGeom prst="rect">
            <a:avLst/>
          </a:prstGeom>
        </p:spPr>
        <p:txBody>
          <a:bodyPr vert="horz" wrap="square" lIns="0" tIns="25400" rIns="0" bIns="0" rtlCol="0">
            <a:spAutoFit/>
          </a:bodyPr>
          <a:lstStyle/>
          <a:p>
            <a:pPr marL="12700" marR="10160" indent="7620" algn="ctr">
              <a:spcBef>
                <a:spcPts val="100"/>
              </a:spcBef>
            </a:pPr>
            <a:r>
              <a:rPr lang="en-IN" spc="-5" dirty="0">
                <a:solidFill>
                  <a:prstClr val="black"/>
                </a:solidFill>
              </a:rPr>
              <a:t>Machine </a:t>
            </a:r>
            <a:r>
              <a:rPr lang="en-IN" spc="-5" dirty="0" smtClean="0">
                <a:solidFill>
                  <a:prstClr val="black"/>
                </a:solidFill>
              </a:rPr>
              <a:t>Learning Types</a:t>
            </a:r>
            <a:endParaRPr lang="en-IN" spc="-5" dirty="0">
              <a:solidFill>
                <a:prstClr val="black"/>
              </a:solidFill>
            </a:endParaRPr>
          </a:p>
        </p:txBody>
      </p:sp>
      <p:sp>
        <p:nvSpPr>
          <p:cNvPr id="10" name="object 3"/>
          <p:cNvSpPr/>
          <p:nvPr/>
        </p:nvSpPr>
        <p:spPr>
          <a:xfrm>
            <a:off x="1946148" y="7018019"/>
            <a:ext cx="14399260" cy="1134110"/>
          </a:xfrm>
          <a:custGeom>
            <a:avLst/>
            <a:gdLst/>
            <a:ahLst/>
            <a:cxnLst/>
            <a:rect l="l" t="t" r="r" b="b"/>
            <a:pathLst>
              <a:path w="7199630" h="567054">
                <a:moveTo>
                  <a:pt x="7104887" y="0"/>
                </a:moveTo>
                <a:lnTo>
                  <a:pt x="94487" y="0"/>
                </a:lnTo>
                <a:lnTo>
                  <a:pt x="57708" y="7423"/>
                </a:lnTo>
                <a:lnTo>
                  <a:pt x="27674" y="27670"/>
                </a:lnTo>
                <a:lnTo>
                  <a:pt x="7425" y="57703"/>
                </a:lnTo>
                <a:lnTo>
                  <a:pt x="0" y="94487"/>
                </a:lnTo>
                <a:lnTo>
                  <a:pt x="0" y="472439"/>
                </a:lnTo>
                <a:lnTo>
                  <a:pt x="7425" y="509219"/>
                </a:lnTo>
                <a:lnTo>
                  <a:pt x="27674" y="539253"/>
                </a:lnTo>
                <a:lnTo>
                  <a:pt x="57708" y="559502"/>
                </a:lnTo>
                <a:lnTo>
                  <a:pt x="94487" y="566927"/>
                </a:lnTo>
                <a:lnTo>
                  <a:pt x="7104887" y="566927"/>
                </a:lnTo>
                <a:lnTo>
                  <a:pt x="7141672" y="559502"/>
                </a:lnTo>
                <a:lnTo>
                  <a:pt x="7171705" y="539253"/>
                </a:lnTo>
                <a:lnTo>
                  <a:pt x="7191952" y="509219"/>
                </a:lnTo>
                <a:lnTo>
                  <a:pt x="7199376" y="472439"/>
                </a:lnTo>
                <a:lnTo>
                  <a:pt x="7199376" y="94487"/>
                </a:lnTo>
                <a:lnTo>
                  <a:pt x="7191952" y="57703"/>
                </a:lnTo>
                <a:lnTo>
                  <a:pt x="7171705" y="27670"/>
                </a:lnTo>
                <a:lnTo>
                  <a:pt x="7141672" y="7423"/>
                </a:lnTo>
                <a:lnTo>
                  <a:pt x="7104887" y="0"/>
                </a:lnTo>
                <a:close/>
              </a:path>
            </a:pathLst>
          </a:custGeom>
          <a:solidFill>
            <a:srgbClr val="DCE2E3"/>
          </a:solidFill>
        </p:spPr>
        <p:txBody>
          <a:bodyPr wrap="square" lIns="0" tIns="0" rIns="0" bIns="0" rtlCol="0"/>
          <a:lstStyle/>
          <a:p>
            <a:endParaRPr sz="3600">
              <a:solidFill>
                <a:prstClr val="black"/>
              </a:solidFill>
            </a:endParaRPr>
          </a:p>
        </p:txBody>
      </p:sp>
      <p:sp>
        <p:nvSpPr>
          <p:cNvPr id="11" name="object 5"/>
          <p:cNvSpPr txBox="1"/>
          <p:nvPr/>
        </p:nvSpPr>
        <p:spPr>
          <a:xfrm>
            <a:off x="2697732" y="7306971"/>
            <a:ext cx="12885420" cy="943848"/>
          </a:xfrm>
          <a:prstGeom prst="rect">
            <a:avLst/>
          </a:prstGeom>
        </p:spPr>
        <p:txBody>
          <a:bodyPr vert="horz" wrap="square" lIns="0" tIns="25400" rIns="0" bIns="0" rtlCol="0">
            <a:spAutoFit/>
          </a:bodyPr>
          <a:lstStyle/>
          <a:p>
            <a:pPr marL="12700" algn="ctr">
              <a:lnSpc>
                <a:spcPct val="100000"/>
              </a:lnSpc>
              <a:spcBef>
                <a:spcPts val="100"/>
              </a:spcBef>
            </a:pPr>
            <a:r>
              <a:rPr lang="en-IN" sz="2800" dirty="0">
                <a:solidFill>
                  <a:srgbClr val="095A82"/>
                </a:solidFill>
                <a:cs typeface="Calibri"/>
              </a:rPr>
              <a:t>Supervised | Unsupervised | Reinforcement </a:t>
            </a:r>
            <a:endParaRPr lang="en-IN" sz="2800" dirty="0">
              <a:cs typeface="Calibri"/>
            </a:endParaRPr>
          </a:p>
          <a:p>
            <a:pPr marL="25400">
              <a:spcBef>
                <a:spcPts val="200"/>
              </a:spcBef>
            </a:pPr>
            <a:endParaRPr sz="3000" dirty="0">
              <a:solidFill>
                <a:prstClr val="black"/>
              </a:solidFill>
              <a:cs typeface="Calibri"/>
            </a:endParaRPr>
          </a:p>
        </p:txBody>
      </p:sp>
      <p:sp>
        <p:nvSpPr>
          <p:cNvPr id="12" name="object 4"/>
          <p:cNvSpPr/>
          <p:nvPr/>
        </p:nvSpPr>
        <p:spPr>
          <a:xfrm>
            <a:off x="2098548" y="7170419"/>
            <a:ext cx="14399260" cy="1134110"/>
          </a:xfrm>
          <a:custGeom>
            <a:avLst/>
            <a:gdLst/>
            <a:ahLst/>
            <a:cxnLst/>
            <a:rect l="l" t="t" r="r" b="b"/>
            <a:pathLst>
              <a:path w="7199630" h="567054">
                <a:moveTo>
                  <a:pt x="0" y="94487"/>
                </a:moveTo>
                <a:lnTo>
                  <a:pt x="7425" y="57703"/>
                </a:lnTo>
                <a:lnTo>
                  <a:pt x="27674" y="27670"/>
                </a:lnTo>
                <a:lnTo>
                  <a:pt x="57708" y="7423"/>
                </a:lnTo>
                <a:lnTo>
                  <a:pt x="94487" y="0"/>
                </a:lnTo>
                <a:lnTo>
                  <a:pt x="7104887" y="0"/>
                </a:lnTo>
                <a:lnTo>
                  <a:pt x="7141672" y="7423"/>
                </a:lnTo>
                <a:lnTo>
                  <a:pt x="7171705" y="27670"/>
                </a:lnTo>
                <a:lnTo>
                  <a:pt x="7191952" y="57703"/>
                </a:lnTo>
                <a:lnTo>
                  <a:pt x="7199376" y="94487"/>
                </a:lnTo>
                <a:lnTo>
                  <a:pt x="7199376" y="472439"/>
                </a:lnTo>
                <a:lnTo>
                  <a:pt x="7191952" y="509219"/>
                </a:lnTo>
                <a:lnTo>
                  <a:pt x="7171705" y="539253"/>
                </a:lnTo>
                <a:lnTo>
                  <a:pt x="7141672" y="559502"/>
                </a:lnTo>
                <a:lnTo>
                  <a:pt x="7104887" y="566927"/>
                </a:lnTo>
                <a:lnTo>
                  <a:pt x="94487" y="566927"/>
                </a:lnTo>
                <a:lnTo>
                  <a:pt x="57708" y="559502"/>
                </a:lnTo>
                <a:lnTo>
                  <a:pt x="27674" y="539253"/>
                </a:lnTo>
                <a:lnTo>
                  <a:pt x="7425" y="509219"/>
                </a:lnTo>
                <a:lnTo>
                  <a:pt x="0" y="472439"/>
                </a:lnTo>
                <a:lnTo>
                  <a:pt x="0" y="94487"/>
                </a:lnTo>
                <a:close/>
              </a:path>
            </a:pathLst>
          </a:custGeom>
          <a:ln w="28955">
            <a:solidFill>
              <a:srgbClr val="5F5F5F"/>
            </a:solidFill>
          </a:ln>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5980896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91946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10487966" cy="886140"/>
          </a:xfrm>
          <a:prstGeom prst="rect">
            <a:avLst/>
          </a:prstGeom>
        </p:spPr>
        <p:txBody>
          <a:bodyPr vert="horz" wrap="square" lIns="0" tIns="24130" rIns="0" bIns="0" rtlCol="0">
            <a:spAutoFit/>
          </a:bodyPr>
          <a:lstStyle/>
          <a:p>
            <a:pPr marL="25400">
              <a:spcBef>
                <a:spcPts val="190"/>
              </a:spcBef>
            </a:pPr>
            <a:r>
              <a:rPr lang="en-IN" sz="5600" spc="-20" dirty="0" smtClean="0">
                <a:solidFill>
                  <a:srgbClr val="095A82"/>
                </a:solidFill>
              </a:rPr>
              <a:t>Machine Learning Process</a:t>
            </a:r>
            <a:endParaRPr sz="5600" dirty="0"/>
          </a:p>
        </p:txBody>
      </p:sp>
      <p:pic>
        <p:nvPicPr>
          <p:cNvPr id="1024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147" y="2476500"/>
            <a:ext cx="15897225"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7709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12164366" cy="886140"/>
          </a:xfrm>
          <a:prstGeom prst="rect">
            <a:avLst/>
          </a:prstGeom>
        </p:spPr>
        <p:txBody>
          <a:bodyPr vert="horz" wrap="square" lIns="0" tIns="24130" rIns="0" bIns="0" rtlCol="0">
            <a:spAutoFit/>
          </a:bodyPr>
          <a:lstStyle/>
          <a:p>
            <a:pPr marL="25400">
              <a:spcBef>
                <a:spcPts val="190"/>
              </a:spcBef>
            </a:pPr>
            <a:r>
              <a:rPr lang="en-IN" sz="5600" spc="-20" dirty="0" smtClean="0">
                <a:solidFill>
                  <a:srgbClr val="095A82"/>
                </a:solidFill>
              </a:rPr>
              <a:t>Machine Learning Algorithm</a:t>
            </a:r>
            <a:endParaRPr sz="5600" dirty="0"/>
          </a:p>
        </p:txBody>
      </p:sp>
      <p:pic>
        <p:nvPicPr>
          <p:cNvPr id="18434" name="Picture 2" descr="Machine Learning For Log Analyti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901358"/>
            <a:ext cx="13106400" cy="7539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1485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59180" y="9453365"/>
            <a:ext cx="2276856" cy="83363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3" name="object 3"/>
          <p:cNvSpPr/>
          <p:nvPr/>
        </p:nvSpPr>
        <p:spPr>
          <a:xfrm>
            <a:off x="934974" y="1715261"/>
            <a:ext cx="16421100" cy="0"/>
          </a:xfrm>
          <a:custGeom>
            <a:avLst/>
            <a:gdLst/>
            <a:ahLst/>
            <a:cxnLst/>
            <a:rect l="l" t="t" r="r" b="b"/>
            <a:pathLst>
              <a:path w="16421100">
                <a:moveTo>
                  <a:pt x="0" y="0"/>
                </a:moveTo>
                <a:lnTo>
                  <a:pt x="16421100" y="0"/>
                </a:lnTo>
              </a:path>
            </a:pathLst>
          </a:custGeom>
          <a:ln w="28956">
            <a:solidFill>
              <a:srgbClr val="095A82"/>
            </a:solidFill>
          </a:ln>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937666" y="644093"/>
            <a:ext cx="4418330" cy="880110"/>
          </a:xfrm>
          <a:prstGeom prst="rect">
            <a:avLst/>
          </a:prstGeom>
        </p:spPr>
        <p:txBody>
          <a:bodyPr vert="horz" wrap="square" lIns="0" tIns="13335" rIns="0" bIns="0" rtlCol="0">
            <a:spAutoFit/>
          </a:bodyPr>
          <a:lstStyle/>
          <a:p>
            <a:pPr marL="12700">
              <a:lnSpc>
                <a:spcPct val="100000"/>
              </a:lnSpc>
              <a:spcBef>
                <a:spcPts val="105"/>
              </a:spcBef>
            </a:pPr>
            <a:r>
              <a:rPr sz="5600" spc="-5" dirty="0">
                <a:solidFill>
                  <a:srgbClr val="095A82"/>
                </a:solidFill>
              </a:rPr>
              <a:t>Course</a:t>
            </a:r>
            <a:r>
              <a:rPr sz="5600" spc="-75" dirty="0">
                <a:solidFill>
                  <a:srgbClr val="095A82"/>
                </a:solidFill>
              </a:rPr>
              <a:t> </a:t>
            </a:r>
            <a:r>
              <a:rPr sz="5600" spc="-5" dirty="0">
                <a:solidFill>
                  <a:srgbClr val="095A82"/>
                </a:solidFill>
              </a:rPr>
              <a:t>Outline</a:t>
            </a:r>
            <a:endParaRPr sz="5600"/>
          </a:p>
        </p:txBody>
      </p:sp>
      <p:sp>
        <p:nvSpPr>
          <p:cNvPr id="13" name="object 13"/>
          <p:cNvSpPr/>
          <p:nvPr/>
        </p:nvSpPr>
        <p:spPr>
          <a:xfrm>
            <a:off x="670576" y="5245163"/>
            <a:ext cx="4661726" cy="914400"/>
          </a:xfrm>
          <a:custGeom>
            <a:avLst/>
            <a:gdLst/>
            <a:ahLst/>
            <a:cxnLst/>
            <a:rect l="l" t="t" r="r" b="b"/>
            <a:pathLst>
              <a:path w="4770120" h="914400">
                <a:moveTo>
                  <a:pt x="4617720" y="0"/>
                </a:moveTo>
                <a:lnTo>
                  <a:pt x="152400" y="0"/>
                </a:lnTo>
                <a:lnTo>
                  <a:pt x="104217" y="7766"/>
                </a:lnTo>
                <a:lnTo>
                  <a:pt x="62380" y="29394"/>
                </a:lnTo>
                <a:lnTo>
                  <a:pt x="29394" y="62380"/>
                </a:lnTo>
                <a:lnTo>
                  <a:pt x="7766" y="104217"/>
                </a:lnTo>
                <a:lnTo>
                  <a:pt x="0" y="152400"/>
                </a:lnTo>
                <a:lnTo>
                  <a:pt x="0" y="762000"/>
                </a:lnTo>
                <a:lnTo>
                  <a:pt x="7766" y="810182"/>
                </a:lnTo>
                <a:lnTo>
                  <a:pt x="29394" y="852019"/>
                </a:lnTo>
                <a:lnTo>
                  <a:pt x="62380" y="885005"/>
                </a:lnTo>
                <a:lnTo>
                  <a:pt x="104217" y="906633"/>
                </a:lnTo>
                <a:lnTo>
                  <a:pt x="152400" y="914400"/>
                </a:lnTo>
                <a:lnTo>
                  <a:pt x="4617720" y="914400"/>
                </a:lnTo>
                <a:lnTo>
                  <a:pt x="4665902" y="906633"/>
                </a:lnTo>
                <a:lnTo>
                  <a:pt x="4707739" y="885005"/>
                </a:lnTo>
                <a:lnTo>
                  <a:pt x="4740725" y="852019"/>
                </a:lnTo>
                <a:lnTo>
                  <a:pt x="4762353" y="810182"/>
                </a:lnTo>
                <a:lnTo>
                  <a:pt x="4770120" y="762000"/>
                </a:lnTo>
                <a:lnTo>
                  <a:pt x="4770120" y="152400"/>
                </a:lnTo>
                <a:lnTo>
                  <a:pt x="4762353" y="104217"/>
                </a:lnTo>
                <a:lnTo>
                  <a:pt x="4740725" y="62380"/>
                </a:lnTo>
                <a:lnTo>
                  <a:pt x="4707739" y="29394"/>
                </a:lnTo>
                <a:lnTo>
                  <a:pt x="4665902" y="7766"/>
                </a:lnTo>
                <a:lnTo>
                  <a:pt x="4617720" y="0"/>
                </a:lnTo>
                <a:close/>
              </a:path>
            </a:pathLst>
          </a:custGeom>
          <a:solidFill>
            <a:srgbClr val="FF613D"/>
          </a:solidFill>
        </p:spPr>
        <p:txBody>
          <a:bodyPr wrap="square" lIns="0" tIns="0" rIns="0" bIns="0" rtlCol="0"/>
          <a:lstStyle/>
          <a:p>
            <a:endParaRPr>
              <a:solidFill>
                <a:prstClr val="black"/>
              </a:solidFill>
            </a:endParaRPr>
          </a:p>
        </p:txBody>
      </p:sp>
      <p:sp>
        <p:nvSpPr>
          <p:cNvPr id="14" name="object 14"/>
          <p:cNvSpPr txBox="1"/>
          <p:nvPr/>
        </p:nvSpPr>
        <p:spPr>
          <a:xfrm>
            <a:off x="670576" y="5505738"/>
            <a:ext cx="4661726" cy="505267"/>
          </a:xfrm>
          <a:prstGeom prst="rect">
            <a:avLst/>
          </a:prstGeom>
        </p:spPr>
        <p:txBody>
          <a:bodyPr vert="horz" wrap="square" lIns="0" tIns="12700" rIns="0" bIns="0" rtlCol="0">
            <a:spAutoFit/>
          </a:bodyPr>
          <a:lstStyle/>
          <a:p>
            <a:pPr marL="12700" algn="ctr">
              <a:spcBef>
                <a:spcPts val="100"/>
              </a:spcBef>
            </a:pPr>
            <a:r>
              <a:rPr lang="en-IN" sz="3200" b="1" spc="-10" dirty="0" smtClean="0">
                <a:solidFill>
                  <a:srgbClr val="FFFFFF"/>
                </a:solidFill>
                <a:cs typeface="Calibri"/>
              </a:rPr>
              <a:t>Probability &amp; Statistics</a:t>
            </a:r>
            <a:endParaRPr sz="3200" b="1" dirty="0">
              <a:solidFill>
                <a:prstClr val="black"/>
              </a:solidFill>
              <a:cs typeface="Calibri"/>
            </a:endParaRPr>
          </a:p>
        </p:txBody>
      </p:sp>
      <p:sp>
        <p:nvSpPr>
          <p:cNvPr id="17" name="object 17"/>
          <p:cNvSpPr/>
          <p:nvPr/>
        </p:nvSpPr>
        <p:spPr>
          <a:xfrm>
            <a:off x="6382872" y="7346147"/>
            <a:ext cx="4925188" cy="914400"/>
          </a:xfrm>
          <a:custGeom>
            <a:avLst/>
            <a:gdLst/>
            <a:ahLst/>
            <a:cxnLst/>
            <a:rect l="l" t="t" r="r" b="b"/>
            <a:pathLst>
              <a:path w="3507104" h="914400">
                <a:moveTo>
                  <a:pt x="3354324" y="0"/>
                </a:moveTo>
                <a:lnTo>
                  <a:pt x="152400" y="0"/>
                </a:lnTo>
                <a:lnTo>
                  <a:pt x="104217" y="7766"/>
                </a:lnTo>
                <a:lnTo>
                  <a:pt x="62380" y="29394"/>
                </a:lnTo>
                <a:lnTo>
                  <a:pt x="29394" y="62380"/>
                </a:lnTo>
                <a:lnTo>
                  <a:pt x="7766" y="104217"/>
                </a:lnTo>
                <a:lnTo>
                  <a:pt x="0" y="152399"/>
                </a:lnTo>
                <a:lnTo>
                  <a:pt x="0" y="761999"/>
                </a:lnTo>
                <a:lnTo>
                  <a:pt x="7766" y="810182"/>
                </a:lnTo>
                <a:lnTo>
                  <a:pt x="29394" y="852019"/>
                </a:lnTo>
                <a:lnTo>
                  <a:pt x="62380" y="885005"/>
                </a:lnTo>
                <a:lnTo>
                  <a:pt x="104217" y="906633"/>
                </a:lnTo>
                <a:lnTo>
                  <a:pt x="152400" y="914399"/>
                </a:lnTo>
                <a:lnTo>
                  <a:pt x="3354324" y="914399"/>
                </a:lnTo>
                <a:lnTo>
                  <a:pt x="3402506" y="906633"/>
                </a:lnTo>
                <a:lnTo>
                  <a:pt x="3444343" y="885005"/>
                </a:lnTo>
                <a:lnTo>
                  <a:pt x="3477329" y="852019"/>
                </a:lnTo>
                <a:lnTo>
                  <a:pt x="3498957" y="810182"/>
                </a:lnTo>
                <a:lnTo>
                  <a:pt x="3506724" y="761999"/>
                </a:lnTo>
                <a:lnTo>
                  <a:pt x="3506724" y="152399"/>
                </a:lnTo>
                <a:lnTo>
                  <a:pt x="3498957" y="104217"/>
                </a:lnTo>
                <a:lnTo>
                  <a:pt x="3477329" y="62380"/>
                </a:lnTo>
                <a:lnTo>
                  <a:pt x="3444343" y="29394"/>
                </a:lnTo>
                <a:lnTo>
                  <a:pt x="3402506" y="7766"/>
                </a:lnTo>
                <a:lnTo>
                  <a:pt x="3354324" y="0"/>
                </a:lnTo>
                <a:close/>
              </a:path>
            </a:pathLst>
          </a:custGeom>
          <a:solidFill>
            <a:srgbClr val="00B091"/>
          </a:solidFill>
        </p:spPr>
        <p:txBody>
          <a:bodyPr wrap="square" lIns="0" tIns="0" rIns="0" bIns="0" rtlCol="0"/>
          <a:lstStyle/>
          <a:p>
            <a:endParaRPr>
              <a:solidFill>
                <a:prstClr val="black"/>
              </a:solidFill>
            </a:endParaRPr>
          </a:p>
        </p:txBody>
      </p:sp>
      <p:sp>
        <p:nvSpPr>
          <p:cNvPr id="21" name="object 21"/>
          <p:cNvSpPr/>
          <p:nvPr/>
        </p:nvSpPr>
        <p:spPr>
          <a:xfrm>
            <a:off x="12704825" y="5227228"/>
            <a:ext cx="4770120" cy="914400"/>
          </a:xfrm>
          <a:custGeom>
            <a:avLst/>
            <a:gdLst/>
            <a:ahLst/>
            <a:cxnLst/>
            <a:rect l="l" t="t" r="r" b="b"/>
            <a:pathLst>
              <a:path w="4770119" h="914400">
                <a:moveTo>
                  <a:pt x="4617720" y="0"/>
                </a:moveTo>
                <a:lnTo>
                  <a:pt x="152400" y="0"/>
                </a:lnTo>
                <a:lnTo>
                  <a:pt x="104217" y="7766"/>
                </a:lnTo>
                <a:lnTo>
                  <a:pt x="62380" y="29394"/>
                </a:lnTo>
                <a:lnTo>
                  <a:pt x="29394" y="62380"/>
                </a:lnTo>
                <a:lnTo>
                  <a:pt x="7766" y="104217"/>
                </a:lnTo>
                <a:lnTo>
                  <a:pt x="0" y="152400"/>
                </a:lnTo>
                <a:lnTo>
                  <a:pt x="0" y="762000"/>
                </a:lnTo>
                <a:lnTo>
                  <a:pt x="7766" y="810182"/>
                </a:lnTo>
                <a:lnTo>
                  <a:pt x="29394" y="852019"/>
                </a:lnTo>
                <a:lnTo>
                  <a:pt x="62380" y="885005"/>
                </a:lnTo>
                <a:lnTo>
                  <a:pt x="104217" y="906633"/>
                </a:lnTo>
                <a:lnTo>
                  <a:pt x="152400" y="914400"/>
                </a:lnTo>
                <a:lnTo>
                  <a:pt x="4617720" y="914400"/>
                </a:lnTo>
                <a:lnTo>
                  <a:pt x="4665902" y="906633"/>
                </a:lnTo>
                <a:lnTo>
                  <a:pt x="4707739" y="885005"/>
                </a:lnTo>
                <a:lnTo>
                  <a:pt x="4740725" y="852019"/>
                </a:lnTo>
                <a:lnTo>
                  <a:pt x="4762353" y="810182"/>
                </a:lnTo>
                <a:lnTo>
                  <a:pt x="4770120" y="762000"/>
                </a:lnTo>
                <a:lnTo>
                  <a:pt x="4770120" y="152400"/>
                </a:lnTo>
                <a:lnTo>
                  <a:pt x="4762353" y="104217"/>
                </a:lnTo>
                <a:lnTo>
                  <a:pt x="4740725" y="62380"/>
                </a:lnTo>
                <a:lnTo>
                  <a:pt x="4707739" y="29394"/>
                </a:lnTo>
                <a:lnTo>
                  <a:pt x="4665902" y="7766"/>
                </a:lnTo>
                <a:lnTo>
                  <a:pt x="4617720" y="0"/>
                </a:lnTo>
                <a:close/>
              </a:path>
            </a:pathLst>
          </a:custGeom>
          <a:solidFill>
            <a:srgbClr val="7B7192"/>
          </a:solidFill>
        </p:spPr>
        <p:txBody>
          <a:bodyPr wrap="square" lIns="0" tIns="0" rIns="0" bIns="0" rtlCol="0"/>
          <a:lstStyle/>
          <a:p>
            <a:endParaRPr>
              <a:solidFill>
                <a:prstClr val="black"/>
              </a:solidFill>
            </a:endParaRPr>
          </a:p>
        </p:txBody>
      </p:sp>
      <p:sp>
        <p:nvSpPr>
          <p:cNvPr id="25" name="object 25"/>
          <p:cNvSpPr/>
          <p:nvPr/>
        </p:nvSpPr>
        <p:spPr>
          <a:xfrm>
            <a:off x="12704825" y="2365310"/>
            <a:ext cx="4651249" cy="969264"/>
          </a:xfrm>
          <a:custGeom>
            <a:avLst/>
            <a:gdLst/>
            <a:ahLst/>
            <a:cxnLst/>
            <a:rect l="l" t="t" r="r" b="b"/>
            <a:pathLst>
              <a:path w="3508375" h="914400">
                <a:moveTo>
                  <a:pt x="3355848" y="0"/>
                </a:moveTo>
                <a:lnTo>
                  <a:pt x="152400" y="0"/>
                </a:lnTo>
                <a:lnTo>
                  <a:pt x="104217" y="7766"/>
                </a:lnTo>
                <a:lnTo>
                  <a:pt x="62380" y="29394"/>
                </a:lnTo>
                <a:lnTo>
                  <a:pt x="29394" y="62380"/>
                </a:lnTo>
                <a:lnTo>
                  <a:pt x="7766" y="104217"/>
                </a:lnTo>
                <a:lnTo>
                  <a:pt x="0" y="152400"/>
                </a:lnTo>
                <a:lnTo>
                  <a:pt x="0" y="762000"/>
                </a:lnTo>
                <a:lnTo>
                  <a:pt x="7766" y="810182"/>
                </a:lnTo>
                <a:lnTo>
                  <a:pt x="29394" y="852019"/>
                </a:lnTo>
                <a:lnTo>
                  <a:pt x="62380" y="885005"/>
                </a:lnTo>
                <a:lnTo>
                  <a:pt x="104217" y="906633"/>
                </a:lnTo>
                <a:lnTo>
                  <a:pt x="152400" y="914400"/>
                </a:lnTo>
                <a:lnTo>
                  <a:pt x="3355848" y="914400"/>
                </a:lnTo>
                <a:lnTo>
                  <a:pt x="3404030" y="906633"/>
                </a:lnTo>
                <a:lnTo>
                  <a:pt x="3445867" y="885005"/>
                </a:lnTo>
                <a:lnTo>
                  <a:pt x="3478853" y="852019"/>
                </a:lnTo>
                <a:lnTo>
                  <a:pt x="3500481" y="810182"/>
                </a:lnTo>
                <a:lnTo>
                  <a:pt x="3508248" y="762000"/>
                </a:lnTo>
                <a:lnTo>
                  <a:pt x="3508248" y="152400"/>
                </a:lnTo>
                <a:lnTo>
                  <a:pt x="3500481" y="104217"/>
                </a:lnTo>
                <a:lnTo>
                  <a:pt x="3478853" y="62380"/>
                </a:lnTo>
                <a:lnTo>
                  <a:pt x="3445867" y="29394"/>
                </a:lnTo>
                <a:lnTo>
                  <a:pt x="3404030" y="7766"/>
                </a:lnTo>
                <a:lnTo>
                  <a:pt x="3355848" y="0"/>
                </a:lnTo>
                <a:close/>
              </a:path>
            </a:pathLst>
          </a:custGeom>
          <a:solidFill>
            <a:srgbClr val="2B8DA2"/>
          </a:solidFill>
        </p:spPr>
        <p:txBody>
          <a:bodyPr wrap="square" lIns="0" tIns="0" rIns="0" bIns="0" rtlCol="0"/>
          <a:lstStyle/>
          <a:p>
            <a:endParaRPr>
              <a:solidFill>
                <a:prstClr val="black"/>
              </a:solidFill>
            </a:endParaRPr>
          </a:p>
        </p:txBody>
      </p:sp>
      <p:sp>
        <p:nvSpPr>
          <p:cNvPr id="26" name="object 26"/>
          <p:cNvSpPr txBox="1"/>
          <p:nvPr/>
        </p:nvSpPr>
        <p:spPr>
          <a:xfrm>
            <a:off x="12704825" y="2591011"/>
            <a:ext cx="4547235" cy="505908"/>
          </a:xfrm>
          <a:prstGeom prst="rect">
            <a:avLst/>
          </a:prstGeom>
        </p:spPr>
        <p:txBody>
          <a:bodyPr vert="horz" wrap="square" lIns="0" tIns="13335" rIns="0" bIns="0" rtlCol="0">
            <a:spAutoFit/>
          </a:bodyPr>
          <a:lstStyle/>
          <a:p>
            <a:pPr marL="12700" algn="ctr">
              <a:spcBef>
                <a:spcPts val="105"/>
              </a:spcBef>
            </a:pPr>
            <a:r>
              <a:rPr lang="en-IN" sz="3200" b="1" dirty="0" smtClean="0">
                <a:solidFill>
                  <a:schemeClr val="bg1"/>
                </a:solidFill>
                <a:cs typeface="Calibri"/>
              </a:rPr>
              <a:t>Deep Learning</a:t>
            </a:r>
            <a:endParaRPr sz="3200" b="1" dirty="0">
              <a:solidFill>
                <a:schemeClr val="bg1"/>
              </a:solidFill>
              <a:cs typeface="Calibri"/>
            </a:endParaRPr>
          </a:p>
        </p:txBody>
      </p:sp>
      <p:sp>
        <p:nvSpPr>
          <p:cNvPr id="31" name="object 9"/>
          <p:cNvSpPr/>
          <p:nvPr/>
        </p:nvSpPr>
        <p:spPr>
          <a:xfrm>
            <a:off x="817969" y="2329615"/>
            <a:ext cx="4391023" cy="914400"/>
          </a:xfrm>
          <a:custGeom>
            <a:avLst/>
            <a:gdLst/>
            <a:ahLst/>
            <a:cxnLst/>
            <a:rect l="l" t="t" r="r" b="b"/>
            <a:pathLst>
              <a:path w="3507104" h="914400">
                <a:moveTo>
                  <a:pt x="3354324" y="0"/>
                </a:moveTo>
                <a:lnTo>
                  <a:pt x="152400" y="0"/>
                </a:lnTo>
                <a:lnTo>
                  <a:pt x="104217" y="7766"/>
                </a:lnTo>
                <a:lnTo>
                  <a:pt x="62380" y="29394"/>
                </a:lnTo>
                <a:lnTo>
                  <a:pt x="29394" y="62380"/>
                </a:lnTo>
                <a:lnTo>
                  <a:pt x="7766" y="104217"/>
                </a:lnTo>
                <a:lnTo>
                  <a:pt x="0" y="152400"/>
                </a:lnTo>
                <a:lnTo>
                  <a:pt x="0" y="762000"/>
                </a:lnTo>
                <a:lnTo>
                  <a:pt x="7766" y="810182"/>
                </a:lnTo>
                <a:lnTo>
                  <a:pt x="29394" y="852019"/>
                </a:lnTo>
                <a:lnTo>
                  <a:pt x="62380" y="885005"/>
                </a:lnTo>
                <a:lnTo>
                  <a:pt x="104217" y="906633"/>
                </a:lnTo>
                <a:lnTo>
                  <a:pt x="152400" y="914400"/>
                </a:lnTo>
                <a:lnTo>
                  <a:pt x="3354324" y="914400"/>
                </a:lnTo>
                <a:lnTo>
                  <a:pt x="3402506" y="906633"/>
                </a:lnTo>
                <a:lnTo>
                  <a:pt x="3444343" y="885005"/>
                </a:lnTo>
                <a:lnTo>
                  <a:pt x="3477329" y="852019"/>
                </a:lnTo>
                <a:lnTo>
                  <a:pt x="3498957" y="810182"/>
                </a:lnTo>
                <a:lnTo>
                  <a:pt x="3506724" y="762000"/>
                </a:lnTo>
                <a:lnTo>
                  <a:pt x="3506724" y="152400"/>
                </a:lnTo>
                <a:lnTo>
                  <a:pt x="3498957" y="104217"/>
                </a:lnTo>
                <a:lnTo>
                  <a:pt x="3477329" y="62380"/>
                </a:lnTo>
                <a:lnTo>
                  <a:pt x="3444343" y="29394"/>
                </a:lnTo>
                <a:lnTo>
                  <a:pt x="3402506" y="7766"/>
                </a:lnTo>
                <a:lnTo>
                  <a:pt x="3354324" y="0"/>
                </a:lnTo>
                <a:close/>
              </a:path>
            </a:pathLst>
          </a:custGeom>
          <a:solidFill>
            <a:srgbClr val="0097D9"/>
          </a:solidFill>
        </p:spPr>
        <p:txBody>
          <a:bodyPr wrap="square" lIns="0" tIns="0" rIns="0" bIns="0" rtlCol="0"/>
          <a:lstStyle/>
          <a:p>
            <a:endParaRPr>
              <a:solidFill>
                <a:prstClr val="black"/>
              </a:solidFill>
            </a:endParaRPr>
          </a:p>
        </p:txBody>
      </p:sp>
      <p:sp>
        <p:nvSpPr>
          <p:cNvPr id="32" name="object 10"/>
          <p:cNvSpPr txBox="1"/>
          <p:nvPr/>
        </p:nvSpPr>
        <p:spPr>
          <a:xfrm>
            <a:off x="817970" y="2533861"/>
            <a:ext cx="4391022" cy="505908"/>
          </a:xfrm>
          <a:prstGeom prst="rect">
            <a:avLst/>
          </a:prstGeom>
        </p:spPr>
        <p:txBody>
          <a:bodyPr vert="horz" wrap="square" lIns="0" tIns="13335" rIns="0" bIns="0" rtlCol="0">
            <a:spAutoFit/>
          </a:bodyPr>
          <a:lstStyle/>
          <a:p>
            <a:pPr marL="12700" algn="ctr">
              <a:spcBef>
                <a:spcPts val="105"/>
              </a:spcBef>
            </a:pPr>
            <a:r>
              <a:rPr lang="en-IN" sz="3200" b="1" spc="-10" dirty="0" smtClean="0">
                <a:solidFill>
                  <a:srgbClr val="FFFFFF"/>
                </a:solidFill>
                <a:cs typeface="Calibri"/>
              </a:rPr>
              <a:t>Artificial Intelligence</a:t>
            </a:r>
            <a:endParaRPr sz="3200" dirty="0">
              <a:solidFill>
                <a:prstClr val="black"/>
              </a:solidFill>
              <a:cs typeface="Calibri"/>
            </a:endParaRPr>
          </a:p>
        </p:txBody>
      </p:sp>
      <p:sp>
        <p:nvSpPr>
          <p:cNvPr id="33" name="object 26"/>
          <p:cNvSpPr txBox="1"/>
          <p:nvPr/>
        </p:nvSpPr>
        <p:spPr>
          <a:xfrm>
            <a:off x="12704825" y="5457712"/>
            <a:ext cx="4770120" cy="505908"/>
          </a:xfrm>
          <a:prstGeom prst="rect">
            <a:avLst/>
          </a:prstGeom>
        </p:spPr>
        <p:txBody>
          <a:bodyPr vert="horz" wrap="square" lIns="0" tIns="13335" rIns="0" bIns="0" rtlCol="0">
            <a:spAutoFit/>
          </a:bodyPr>
          <a:lstStyle/>
          <a:p>
            <a:pPr marL="12700" algn="ctr">
              <a:spcBef>
                <a:spcPts val="105"/>
              </a:spcBef>
            </a:pPr>
            <a:r>
              <a:rPr lang="en-IN" sz="3200" b="1" dirty="0" smtClean="0">
                <a:solidFill>
                  <a:schemeClr val="bg1"/>
                </a:solidFill>
                <a:cs typeface="Calibri"/>
              </a:rPr>
              <a:t>Machine Learning</a:t>
            </a:r>
            <a:endParaRPr sz="3200" b="1" dirty="0">
              <a:solidFill>
                <a:schemeClr val="bg1"/>
              </a:solidFill>
              <a:cs typeface="Calibri"/>
            </a:endParaRPr>
          </a:p>
        </p:txBody>
      </p:sp>
      <p:pic>
        <p:nvPicPr>
          <p:cNvPr id="12" name="Picture 11"/>
          <p:cNvPicPr>
            <a:picLocks noChangeAspect="1"/>
          </p:cNvPicPr>
          <p:nvPr/>
        </p:nvPicPr>
        <p:blipFill>
          <a:blip r:embed="rId3"/>
          <a:stretch>
            <a:fillRect/>
          </a:stretch>
        </p:blipFill>
        <p:spPr>
          <a:xfrm>
            <a:off x="5403125" y="2253626"/>
            <a:ext cx="6884682" cy="4441123"/>
          </a:xfrm>
          <a:prstGeom prst="rect">
            <a:avLst/>
          </a:prstGeom>
        </p:spPr>
      </p:pic>
      <p:sp>
        <p:nvSpPr>
          <p:cNvPr id="34" name="object 18"/>
          <p:cNvSpPr txBox="1"/>
          <p:nvPr/>
        </p:nvSpPr>
        <p:spPr>
          <a:xfrm>
            <a:off x="6382873" y="7550713"/>
            <a:ext cx="4925188" cy="505267"/>
          </a:xfrm>
          <a:prstGeom prst="rect">
            <a:avLst/>
          </a:prstGeom>
        </p:spPr>
        <p:txBody>
          <a:bodyPr vert="horz" wrap="square" lIns="0" tIns="12700" rIns="0" bIns="0" rtlCol="0">
            <a:spAutoFit/>
          </a:bodyPr>
          <a:lstStyle/>
          <a:p>
            <a:pPr marL="12700" algn="ctr">
              <a:spcBef>
                <a:spcPts val="100"/>
              </a:spcBef>
            </a:pPr>
            <a:r>
              <a:rPr lang="en-IN" sz="3200" b="1" spc="-10" dirty="0">
                <a:solidFill>
                  <a:srgbClr val="FFFFFF"/>
                </a:solidFill>
                <a:cs typeface="Calibri"/>
              </a:rPr>
              <a:t>Python Programming</a:t>
            </a:r>
            <a:endParaRPr lang="en-IN" sz="3200" b="1" dirty="0">
              <a:solidFill>
                <a:prstClr val="black"/>
              </a:solidFill>
              <a:cs typeface="Calibri"/>
            </a:endParaRPr>
          </a:p>
        </p:txBody>
      </p:sp>
      <p:pic>
        <p:nvPicPr>
          <p:cNvPr id="35" name="Picture 34"/>
          <p:cNvPicPr>
            <a:picLocks noChangeAspect="1"/>
          </p:cNvPicPr>
          <p:nvPr/>
        </p:nvPicPr>
        <p:blipFill>
          <a:blip r:embed="rId4"/>
          <a:stretch>
            <a:fillRect/>
          </a:stretch>
        </p:blipFill>
        <p:spPr>
          <a:xfrm>
            <a:off x="11507207" y="6222792"/>
            <a:ext cx="3176291" cy="3365284"/>
          </a:xfrm>
          <a:prstGeom prst="rect">
            <a:avLst/>
          </a:prstGeom>
        </p:spPr>
      </p:pic>
      <p:pic>
        <p:nvPicPr>
          <p:cNvPr id="37" name="Picture 36"/>
          <p:cNvPicPr>
            <a:picLocks noChangeAspect="1"/>
          </p:cNvPicPr>
          <p:nvPr/>
        </p:nvPicPr>
        <p:blipFill>
          <a:blip r:embed="rId4"/>
          <a:stretch>
            <a:fillRect/>
          </a:stretch>
        </p:blipFill>
        <p:spPr>
          <a:xfrm>
            <a:off x="3028083" y="6215593"/>
            <a:ext cx="3176291" cy="3365284"/>
          </a:xfrm>
          <a:prstGeom prst="rect">
            <a:avLst/>
          </a:prstGeom>
        </p:spPr>
      </p:pic>
    </p:spTree>
    <p:extLst>
      <p:ext uri="{BB962C8B-B14F-4D97-AF65-F5344CB8AC3E}">
        <p14:creationId xmlns:p14="http://schemas.microsoft.com/office/powerpoint/2010/main" val="29926193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11630966" cy="886140"/>
          </a:xfrm>
          <a:prstGeom prst="rect">
            <a:avLst/>
          </a:prstGeom>
        </p:spPr>
        <p:txBody>
          <a:bodyPr vert="horz" wrap="square" lIns="0" tIns="24130" rIns="0" bIns="0" rtlCol="0">
            <a:spAutoFit/>
          </a:bodyPr>
          <a:lstStyle/>
          <a:p>
            <a:pPr marL="25400">
              <a:spcBef>
                <a:spcPts val="190"/>
              </a:spcBef>
            </a:pPr>
            <a:r>
              <a:rPr lang="en-IN" sz="5600" spc="-20" dirty="0" smtClean="0">
                <a:solidFill>
                  <a:srgbClr val="095A82"/>
                </a:solidFill>
              </a:rPr>
              <a:t>Typical Machine Learning Cycle </a:t>
            </a:r>
            <a:endParaRPr sz="5600" dirty="0"/>
          </a:p>
        </p:txBody>
      </p:sp>
      <p:pic>
        <p:nvPicPr>
          <p:cNvPr id="1229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760" y="1874144"/>
            <a:ext cx="10057640" cy="7551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02046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11630966" cy="886140"/>
          </a:xfrm>
          <a:prstGeom prst="rect">
            <a:avLst/>
          </a:prstGeom>
        </p:spPr>
        <p:txBody>
          <a:bodyPr vert="horz" wrap="square" lIns="0" tIns="24130" rIns="0" bIns="0" rtlCol="0">
            <a:spAutoFit/>
          </a:bodyPr>
          <a:lstStyle/>
          <a:p>
            <a:pPr marL="25400">
              <a:spcBef>
                <a:spcPts val="190"/>
              </a:spcBef>
            </a:pPr>
            <a:r>
              <a:rPr lang="en-IN" sz="5600" spc="-20" dirty="0" smtClean="0">
                <a:solidFill>
                  <a:srgbClr val="095A82"/>
                </a:solidFill>
              </a:rPr>
              <a:t>Machine Learning Model </a:t>
            </a:r>
            <a:endParaRPr sz="5600" dirty="0"/>
          </a:p>
        </p:txBody>
      </p:sp>
      <p:pic>
        <p:nvPicPr>
          <p:cNvPr id="3" name="Picture 2"/>
          <p:cNvPicPr>
            <a:picLocks noChangeAspect="1"/>
          </p:cNvPicPr>
          <p:nvPr/>
        </p:nvPicPr>
        <p:blipFill>
          <a:blip r:embed="rId2"/>
          <a:stretch>
            <a:fillRect/>
          </a:stretch>
        </p:blipFill>
        <p:spPr>
          <a:xfrm>
            <a:off x="3886200" y="1764791"/>
            <a:ext cx="10210800" cy="7658101"/>
          </a:xfrm>
          <a:prstGeom prst="rect">
            <a:avLst/>
          </a:prstGeom>
        </p:spPr>
      </p:pic>
    </p:spTree>
    <p:extLst>
      <p:ext uri="{BB962C8B-B14F-4D97-AF65-F5344CB8AC3E}">
        <p14:creationId xmlns:p14="http://schemas.microsoft.com/office/powerpoint/2010/main" val="20608160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57654" y="9451855"/>
            <a:ext cx="2275332" cy="830554"/>
          </a:xfrm>
          <a:prstGeom prst="rect">
            <a:avLst/>
          </a:prstGeom>
          <a:blipFill>
            <a:blip r:embed="rId2" cstate="print"/>
            <a:stretch>
              <a:fillRect/>
            </a:stretch>
          </a:blipFill>
        </p:spPr>
        <p:txBody>
          <a:bodyPr wrap="square" lIns="0" tIns="0" rIns="0" bIns="0" rtlCol="0"/>
          <a:lstStyle/>
          <a:p>
            <a:endParaRPr sz="3600"/>
          </a:p>
        </p:txBody>
      </p:sp>
      <p:sp>
        <p:nvSpPr>
          <p:cNvPr id="3" name="object 3"/>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a:p>
        </p:txBody>
      </p:sp>
      <p:sp>
        <p:nvSpPr>
          <p:cNvPr id="4" name="object 4"/>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a:p>
        </p:txBody>
      </p:sp>
      <p:sp>
        <p:nvSpPr>
          <p:cNvPr id="5" name="object 5"/>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a:p>
        </p:txBody>
      </p:sp>
      <p:sp>
        <p:nvSpPr>
          <p:cNvPr id="6" name="object 6"/>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a:p>
        </p:txBody>
      </p:sp>
      <p:sp>
        <p:nvSpPr>
          <p:cNvPr id="7" name="object 7"/>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a:p>
        </p:txBody>
      </p:sp>
      <p:sp>
        <p:nvSpPr>
          <p:cNvPr id="8" name="object 8"/>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p>
        </p:txBody>
      </p:sp>
      <p:sp>
        <p:nvSpPr>
          <p:cNvPr id="9" name="object 9"/>
          <p:cNvSpPr/>
          <p:nvPr/>
        </p:nvSpPr>
        <p:spPr>
          <a:xfrm>
            <a:off x="292609" y="243840"/>
            <a:ext cx="4243070" cy="9354820"/>
          </a:xfrm>
          <a:custGeom>
            <a:avLst/>
            <a:gdLst/>
            <a:ahLst/>
            <a:cxnLst/>
            <a:rect l="l" t="t" r="r" b="b"/>
            <a:pathLst>
              <a:path w="2121535" h="4677410">
                <a:moveTo>
                  <a:pt x="0" y="4677156"/>
                </a:moveTo>
                <a:lnTo>
                  <a:pt x="2121408" y="4677156"/>
                </a:lnTo>
                <a:lnTo>
                  <a:pt x="2121408" y="0"/>
                </a:lnTo>
                <a:lnTo>
                  <a:pt x="0" y="0"/>
                </a:lnTo>
                <a:lnTo>
                  <a:pt x="0" y="4677156"/>
                </a:lnTo>
                <a:close/>
              </a:path>
            </a:pathLst>
          </a:custGeom>
          <a:solidFill>
            <a:srgbClr val="095A82"/>
          </a:solidFill>
        </p:spPr>
        <p:txBody>
          <a:bodyPr wrap="square" lIns="0" tIns="0" rIns="0" bIns="0" rtlCol="0"/>
          <a:lstStyle/>
          <a:p>
            <a:endParaRPr sz="3600"/>
          </a:p>
        </p:txBody>
      </p:sp>
      <p:sp>
        <p:nvSpPr>
          <p:cNvPr id="10" name="object 10"/>
          <p:cNvSpPr/>
          <p:nvPr/>
        </p:nvSpPr>
        <p:spPr>
          <a:xfrm>
            <a:off x="1057654" y="9451855"/>
            <a:ext cx="2275332" cy="830554"/>
          </a:xfrm>
          <a:prstGeom prst="rect">
            <a:avLst/>
          </a:prstGeom>
          <a:blipFill>
            <a:blip r:embed="rId2" cstate="print"/>
            <a:stretch>
              <a:fillRect/>
            </a:stretch>
          </a:blipFill>
        </p:spPr>
        <p:txBody>
          <a:bodyPr wrap="square" lIns="0" tIns="0" rIns="0" bIns="0" rtlCol="0"/>
          <a:lstStyle/>
          <a:p>
            <a:endParaRPr sz="3600"/>
          </a:p>
        </p:txBody>
      </p:sp>
      <p:sp>
        <p:nvSpPr>
          <p:cNvPr id="11" name="object 11"/>
          <p:cNvSpPr/>
          <p:nvPr/>
        </p:nvSpPr>
        <p:spPr>
          <a:xfrm>
            <a:off x="685800" y="795526"/>
            <a:ext cx="0" cy="746760"/>
          </a:xfrm>
          <a:custGeom>
            <a:avLst/>
            <a:gdLst/>
            <a:ahLst/>
            <a:cxnLst/>
            <a:rect l="l" t="t" r="r" b="b"/>
            <a:pathLst>
              <a:path h="373380">
                <a:moveTo>
                  <a:pt x="0" y="0"/>
                </a:moveTo>
                <a:lnTo>
                  <a:pt x="0" y="373379"/>
                </a:lnTo>
              </a:path>
            </a:pathLst>
          </a:custGeom>
          <a:ln w="45720">
            <a:solidFill>
              <a:srgbClr val="0D80B8"/>
            </a:solidFill>
          </a:ln>
        </p:spPr>
        <p:txBody>
          <a:bodyPr wrap="square" lIns="0" tIns="0" rIns="0" bIns="0" rtlCol="0"/>
          <a:lstStyle/>
          <a:p>
            <a:endParaRPr sz="3600"/>
          </a:p>
        </p:txBody>
      </p:sp>
      <p:sp>
        <p:nvSpPr>
          <p:cNvPr id="12" name="object 12"/>
          <p:cNvSpPr/>
          <p:nvPr/>
        </p:nvSpPr>
        <p:spPr>
          <a:xfrm>
            <a:off x="4535423" y="9174480"/>
            <a:ext cx="13460730" cy="426720"/>
          </a:xfrm>
          <a:custGeom>
            <a:avLst/>
            <a:gdLst/>
            <a:ahLst/>
            <a:cxnLst/>
            <a:rect l="l" t="t" r="r" b="b"/>
            <a:pathLst>
              <a:path w="6730365" h="213360">
                <a:moveTo>
                  <a:pt x="0" y="213360"/>
                </a:moveTo>
                <a:lnTo>
                  <a:pt x="6729984" y="213360"/>
                </a:lnTo>
                <a:lnTo>
                  <a:pt x="6729984" y="0"/>
                </a:lnTo>
                <a:lnTo>
                  <a:pt x="0" y="0"/>
                </a:lnTo>
                <a:lnTo>
                  <a:pt x="0" y="213360"/>
                </a:lnTo>
                <a:close/>
              </a:path>
            </a:pathLst>
          </a:custGeom>
          <a:solidFill>
            <a:srgbClr val="095A82"/>
          </a:solidFill>
        </p:spPr>
        <p:txBody>
          <a:bodyPr wrap="square" lIns="0" tIns="0" rIns="0" bIns="0" rtlCol="0"/>
          <a:lstStyle/>
          <a:p>
            <a:endParaRPr sz="3600"/>
          </a:p>
        </p:txBody>
      </p:sp>
      <p:sp>
        <p:nvSpPr>
          <p:cNvPr id="13" name="object 13"/>
          <p:cNvSpPr/>
          <p:nvPr/>
        </p:nvSpPr>
        <p:spPr>
          <a:xfrm>
            <a:off x="4535423" y="243840"/>
            <a:ext cx="13460730" cy="424180"/>
          </a:xfrm>
          <a:custGeom>
            <a:avLst/>
            <a:gdLst/>
            <a:ahLst/>
            <a:cxnLst/>
            <a:rect l="l" t="t" r="r" b="b"/>
            <a:pathLst>
              <a:path w="6730365" h="212090">
                <a:moveTo>
                  <a:pt x="0" y="211836"/>
                </a:moveTo>
                <a:lnTo>
                  <a:pt x="6729984" y="211836"/>
                </a:lnTo>
                <a:lnTo>
                  <a:pt x="6729984" y="0"/>
                </a:lnTo>
                <a:lnTo>
                  <a:pt x="0" y="0"/>
                </a:lnTo>
                <a:lnTo>
                  <a:pt x="0" y="211836"/>
                </a:lnTo>
                <a:close/>
              </a:path>
            </a:pathLst>
          </a:custGeom>
          <a:solidFill>
            <a:srgbClr val="095A82"/>
          </a:solidFill>
        </p:spPr>
        <p:txBody>
          <a:bodyPr wrap="square" lIns="0" tIns="0" rIns="0" bIns="0" rtlCol="0"/>
          <a:lstStyle/>
          <a:p>
            <a:endParaRPr sz="3600"/>
          </a:p>
        </p:txBody>
      </p:sp>
      <p:sp>
        <p:nvSpPr>
          <p:cNvPr id="14" name="object 14"/>
          <p:cNvSpPr/>
          <p:nvPr/>
        </p:nvSpPr>
        <p:spPr>
          <a:xfrm>
            <a:off x="1060703" y="9454895"/>
            <a:ext cx="2274570" cy="833118"/>
          </a:xfrm>
          <a:custGeom>
            <a:avLst/>
            <a:gdLst/>
            <a:ahLst/>
            <a:cxnLst/>
            <a:rect l="l" t="t" r="r" b="b"/>
            <a:pathLst>
              <a:path w="1137285" h="416560">
                <a:moveTo>
                  <a:pt x="0" y="416051"/>
                </a:moveTo>
                <a:lnTo>
                  <a:pt x="1136904" y="416051"/>
                </a:lnTo>
                <a:lnTo>
                  <a:pt x="1136904" y="0"/>
                </a:lnTo>
                <a:lnTo>
                  <a:pt x="0" y="0"/>
                </a:lnTo>
                <a:lnTo>
                  <a:pt x="0" y="416051"/>
                </a:lnTo>
                <a:close/>
              </a:path>
            </a:pathLst>
          </a:custGeom>
          <a:solidFill>
            <a:srgbClr val="095A82"/>
          </a:solidFill>
        </p:spPr>
        <p:txBody>
          <a:bodyPr wrap="square" lIns="0" tIns="0" rIns="0" bIns="0" rtlCol="0"/>
          <a:lstStyle/>
          <a:p>
            <a:endParaRPr sz="3600"/>
          </a:p>
        </p:txBody>
      </p:sp>
      <p:sp>
        <p:nvSpPr>
          <p:cNvPr id="15" name="object 15"/>
          <p:cNvSpPr/>
          <p:nvPr/>
        </p:nvSpPr>
        <p:spPr>
          <a:xfrm>
            <a:off x="1060703" y="9454895"/>
            <a:ext cx="2274570" cy="833118"/>
          </a:xfrm>
          <a:custGeom>
            <a:avLst/>
            <a:gdLst/>
            <a:ahLst/>
            <a:cxnLst/>
            <a:rect l="l" t="t" r="r" b="b"/>
            <a:pathLst>
              <a:path w="1137285" h="416560">
                <a:moveTo>
                  <a:pt x="0" y="416051"/>
                </a:moveTo>
                <a:lnTo>
                  <a:pt x="1136904" y="416051"/>
                </a:lnTo>
                <a:lnTo>
                  <a:pt x="1136904" y="0"/>
                </a:lnTo>
                <a:lnTo>
                  <a:pt x="0" y="0"/>
                </a:lnTo>
                <a:lnTo>
                  <a:pt x="0" y="416051"/>
                </a:lnTo>
                <a:close/>
              </a:path>
            </a:pathLst>
          </a:custGeom>
          <a:ln w="9144">
            <a:solidFill>
              <a:srgbClr val="FFFFFF"/>
            </a:solidFill>
          </a:ln>
        </p:spPr>
        <p:txBody>
          <a:bodyPr wrap="square" lIns="0" tIns="0" rIns="0" bIns="0" rtlCol="0"/>
          <a:lstStyle/>
          <a:p>
            <a:endParaRPr sz="3600"/>
          </a:p>
        </p:txBody>
      </p:sp>
      <p:sp>
        <p:nvSpPr>
          <p:cNvPr id="17" name="object 17"/>
          <p:cNvSpPr/>
          <p:nvPr/>
        </p:nvSpPr>
        <p:spPr>
          <a:xfrm>
            <a:off x="804672" y="2334766"/>
            <a:ext cx="574040" cy="574040"/>
          </a:xfrm>
          <a:custGeom>
            <a:avLst/>
            <a:gdLst/>
            <a:ahLst/>
            <a:cxnLst/>
            <a:rect l="l" t="t" r="r" b="b"/>
            <a:pathLst>
              <a:path w="287020" h="287019">
                <a:moveTo>
                  <a:pt x="143256" y="0"/>
                </a:moveTo>
                <a:lnTo>
                  <a:pt x="97974" y="7303"/>
                </a:lnTo>
                <a:lnTo>
                  <a:pt x="58649" y="27639"/>
                </a:lnTo>
                <a:lnTo>
                  <a:pt x="27639" y="58649"/>
                </a:lnTo>
                <a:lnTo>
                  <a:pt x="7303" y="97974"/>
                </a:lnTo>
                <a:lnTo>
                  <a:pt x="0" y="143255"/>
                </a:lnTo>
                <a:lnTo>
                  <a:pt x="7303" y="188537"/>
                </a:lnTo>
                <a:lnTo>
                  <a:pt x="27639" y="227862"/>
                </a:lnTo>
                <a:lnTo>
                  <a:pt x="58649" y="258872"/>
                </a:lnTo>
                <a:lnTo>
                  <a:pt x="97974" y="279208"/>
                </a:lnTo>
                <a:lnTo>
                  <a:pt x="143256" y="286512"/>
                </a:lnTo>
                <a:lnTo>
                  <a:pt x="188537" y="279208"/>
                </a:lnTo>
                <a:lnTo>
                  <a:pt x="227862" y="258872"/>
                </a:lnTo>
                <a:lnTo>
                  <a:pt x="258872" y="227862"/>
                </a:lnTo>
                <a:lnTo>
                  <a:pt x="279208" y="188537"/>
                </a:lnTo>
                <a:lnTo>
                  <a:pt x="286512" y="143255"/>
                </a:lnTo>
                <a:lnTo>
                  <a:pt x="279208" y="97974"/>
                </a:lnTo>
                <a:lnTo>
                  <a:pt x="258872" y="58649"/>
                </a:lnTo>
                <a:lnTo>
                  <a:pt x="227862" y="27639"/>
                </a:lnTo>
                <a:lnTo>
                  <a:pt x="188537" y="7303"/>
                </a:lnTo>
                <a:lnTo>
                  <a:pt x="143256" y="0"/>
                </a:lnTo>
                <a:close/>
              </a:path>
            </a:pathLst>
          </a:custGeom>
          <a:solidFill>
            <a:srgbClr val="FFFFFF"/>
          </a:solidFill>
        </p:spPr>
        <p:txBody>
          <a:bodyPr wrap="square" lIns="0" tIns="0" rIns="0" bIns="0" rtlCol="0"/>
          <a:lstStyle/>
          <a:p>
            <a:endParaRPr sz="3600"/>
          </a:p>
        </p:txBody>
      </p:sp>
      <p:sp>
        <p:nvSpPr>
          <p:cNvPr id="18" name="object 18"/>
          <p:cNvSpPr/>
          <p:nvPr/>
        </p:nvSpPr>
        <p:spPr>
          <a:xfrm>
            <a:off x="804672" y="4562854"/>
            <a:ext cx="574040" cy="574040"/>
          </a:xfrm>
          <a:custGeom>
            <a:avLst/>
            <a:gdLst/>
            <a:ahLst/>
            <a:cxnLst/>
            <a:rect l="l" t="t" r="r" b="b"/>
            <a:pathLst>
              <a:path w="287020" h="287019">
                <a:moveTo>
                  <a:pt x="0" y="143256"/>
                </a:moveTo>
                <a:lnTo>
                  <a:pt x="7303" y="97974"/>
                </a:lnTo>
                <a:lnTo>
                  <a:pt x="27639" y="58649"/>
                </a:lnTo>
                <a:lnTo>
                  <a:pt x="58649" y="27639"/>
                </a:lnTo>
                <a:lnTo>
                  <a:pt x="97974" y="7303"/>
                </a:lnTo>
                <a:lnTo>
                  <a:pt x="143256" y="0"/>
                </a:lnTo>
                <a:lnTo>
                  <a:pt x="188537" y="7303"/>
                </a:lnTo>
                <a:lnTo>
                  <a:pt x="227862" y="27639"/>
                </a:lnTo>
                <a:lnTo>
                  <a:pt x="258872" y="58649"/>
                </a:lnTo>
                <a:lnTo>
                  <a:pt x="279208" y="97974"/>
                </a:lnTo>
                <a:lnTo>
                  <a:pt x="286512" y="143256"/>
                </a:lnTo>
                <a:lnTo>
                  <a:pt x="279208" y="188537"/>
                </a:lnTo>
                <a:lnTo>
                  <a:pt x="258872" y="227862"/>
                </a:lnTo>
                <a:lnTo>
                  <a:pt x="227862" y="258872"/>
                </a:lnTo>
                <a:lnTo>
                  <a:pt x="188537" y="279208"/>
                </a:lnTo>
                <a:lnTo>
                  <a:pt x="143256" y="286512"/>
                </a:lnTo>
                <a:lnTo>
                  <a:pt x="97974" y="279208"/>
                </a:lnTo>
                <a:lnTo>
                  <a:pt x="58649" y="258872"/>
                </a:lnTo>
                <a:lnTo>
                  <a:pt x="27639" y="227862"/>
                </a:lnTo>
                <a:lnTo>
                  <a:pt x="7303" y="188537"/>
                </a:lnTo>
                <a:lnTo>
                  <a:pt x="0" y="143256"/>
                </a:lnTo>
                <a:close/>
              </a:path>
            </a:pathLst>
          </a:custGeom>
          <a:ln w="9144">
            <a:solidFill>
              <a:srgbClr val="FFFFFF"/>
            </a:solidFill>
            <a:prstDash val="sysDash"/>
          </a:ln>
        </p:spPr>
        <p:txBody>
          <a:bodyPr wrap="square" lIns="0" tIns="0" rIns="0" bIns="0" rtlCol="0"/>
          <a:lstStyle/>
          <a:p>
            <a:endParaRPr sz="3600"/>
          </a:p>
        </p:txBody>
      </p:sp>
      <p:sp>
        <p:nvSpPr>
          <p:cNvPr id="19" name="object 19"/>
          <p:cNvSpPr/>
          <p:nvPr/>
        </p:nvSpPr>
        <p:spPr>
          <a:xfrm>
            <a:off x="804672" y="3450334"/>
            <a:ext cx="574040" cy="574040"/>
          </a:xfrm>
          <a:custGeom>
            <a:avLst/>
            <a:gdLst/>
            <a:ahLst/>
            <a:cxnLst/>
            <a:rect l="l" t="t" r="r" b="b"/>
            <a:pathLst>
              <a:path w="287020" h="287019">
                <a:moveTo>
                  <a:pt x="0" y="143256"/>
                </a:moveTo>
                <a:lnTo>
                  <a:pt x="7303" y="97974"/>
                </a:lnTo>
                <a:lnTo>
                  <a:pt x="27639" y="58649"/>
                </a:lnTo>
                <a:lnTo>
                  <a:pt x="58649" y="27639"/>
                </a:lnTo>
                <a:lnTo>
                  <a:pt x="97974" y="7303"/>
                </a:lnTo>
                <a:lnTo>
                  <a:pt x="143256" y="0"/>
                </a:lnTo>
                <a:lnTo>
                  <a:pt x="188537" y="7303"/>
                </a:lnTo>
                <a:lnTo>
                  <a:pt x="227862" y="27639"/>
                </a:lnTo>
                <a:lnTo>
                  <a:pt x="258872" y="58649"/>
                </a:lnTo>
                <a:lnTo>
                  <a:pt x="279208" y="97974"/>
                </a:lnTo>
                <a:lnTo>
                  <a:pt x="286512" y="143256"/>
                </a:lnTo>
                <a:lnTo>
                  <a:pt x="279208" y="188537"/>
                </a:lnTo>
                <a:lnTo>
                  <a:pt x="258872" y="227862"/>
                </a:lnTo>
                <a:lnTo>
                  <a:pt x="227862" y="258872"/>
                </a:lnTo>
                <a:lnTo>
                  <a:pt x="188537" y="279208"/>
                </a:lnTo>
                <a:lnTo>
                  <a:pt x="143256" y="286512"/>
                </a:lnTo>
                <a:lnTo>
                  <a:pt x="97974" y="279208"/>
                </a:lnTo>
                <a:lnTo>
                  <a:pt x="58649" y="258872"/>
                </a:lnTo>
                <a:lnTo>
                  <a:pt x="27639" y="227862"/>
                </a:lnTo>
                <a:lnTo>
                  <a:pt x="7303" y="188537"/>
                </a:lnTo>
                <a:lnTo>
                  <a:pt x="0" y="143256"/>
                </a:lnTo>
                <a:close/>
              </a:path>
            </a:pathLst>
          </a:custGeom>
          <a:ln w="9144">
            <a:solidFill>
              <a:srgbClr val="FFFFFF"/>
            </a:solidFill>
            <a:prstDash val="sysDash"/>
          </a:ln>
        </p:spPr>
        <p:txBody>
          <a:bodyPr wrap="square" lIns="0" tIns="0" rIns="0" bIns="0" rtlCol="0"/>
          <a:lstStyle/>
          <a:p>
            <a:endParaRPr sz="3600"/>
          </a:p>
        </p:txBody>
      </p:sp>
      <p:sp>
        <p:nvSpPr>
          <p:cNvPr id="20" name="object 20"/>
          <p:cNvSpPr/>
          <p:nvPr/>
        </p:nvSpPr>
        <p:spPr>
          <a:xfrm>
            <a:off x="1091182" y="2907793"/>
            <a:ext cx="0" cy="542290"/>
          </a:xfrm>
          <a:custGeom>
            <a:avLst/>
            <a:gdLst/>
            <a:ahLst/>
            <a:cxnLst/>
            <a:rect l="l" t="t" r="r" b="b"/>
            <a:pathLst>
              <a:path h="271144">
                <a:moveTo>
                  <a:pt x="0" y="0"/>
                </a:moveTo>
                <a:lnTo>
                  <a:pt x="0" y="270763"/>
                </a:lnTo>
              </a:path>
            </a:pathLst>
          </a:custGeom>
          <a:ln w="9144">
            <a:solidFill>
              <a:srgbClr val="FFFFFF"/>
            </a:solidFill>
            <a:prstDash val="sysDash"/>
          </a:ln>
        </p:spPr>
        <p:txBody>
          <a:bodyPr wrap="square" lIns="0" tIns="0" rIns="0" bIns="0" rtlCol="0"/>
          <a:lstStyle/>
          <a:p>
            <a:endParaRPr sz="3600"/>
          </a:p>
        </p:txBody>
      </p:sp>
      <p:sp>
        <p:nvSpPr>
          <p:cNvPr id="21" name="object 21"/>
          <p:cNvSpPr/>
          <p:nvPr/>
        </p:nvSpPr>
        <p:spPr>
          <a:xfrm>
            <a:off x="1091182" y="4023359"/>
            <a:ext cx="0" cy="542290"/>
          </a:xfrm>
          <a:custGeom>
            <a:avLst/>
            <a:gdLst/>
            <a:ahLst/>
            <a:cxnLst/>
            <a:rect l="l" t="t" r="r" b="b"/>
            <a:pathLst>
              <a:path h="271144">
                <a:moveTo>
                  <a:pt x="0" y="0"/>
                </a:moveTo>
                <a:lnTo>
                  <a:pt x="0" y="270763"/>
                </a:lnTo>
              </a:path>
            </a:pathLst>
          </a:custGeom>
          <a:ln w="9144">
            <a:solidFill>
              <a:srgbClr val="FFFFFF"/>
            </a:solidFill>
            <a:prstDash val="sysDash"/>
          </a:ln>
        </p:spPr>
        <p:txBody>
          <a:bodyPr wrap="square" lIns="0" tIns="0" rIns="0" bIns="0" rtlCol="0"/>
          <a:lstStyle/>
          <a:p>
            <a:endParaRPr sz="3600"/>
          </a:p>
        </p:txBody>
      </p:sp>
      <p:sp>
        <p:nvSpPr>
          <p:cNvPr id="22" name="object 22"/>
          <p:cNvSpPr txBox="1"/>
          <p:nvPr/>
        </p:nvSpPr>
        <p:spPr>
          <a:xfrm>
            <a:off x="982268" y="2410612"/>
            <a:ext cx="205740" cy="394980"/>
          </a:xfrm>
          <a:prstGeom prst="rect">
            <a:avLst/>
          </a:prstGeom>
        </p:spPr>
        <p:txBody>
          <a:bodyPr vert="horz" wrap="square" lIns="0" tIns="25400" rIns="0" bIns="0" rtlCol="0">
            <a:spAutoFit/>
          </a:bodyPr>
          <a:lstStyle/>
          <a:p>
            <a:pPr marL="25400">
              <a:spcBef>
                <a:spcPts val="200"/>
              </a:spcBef>
            </a:pPr>
            <a:r>
              <a:rPr sz="2400" dirty="0">
                <a:solidFill>
                  <a:srgbClr val="095A82"/>
                </a:solidFill>
                <a:latin typeface="Calibri"/>
                <a:cs typeface="Calibri"/>
              </a:rPr>
              <a:t>1</a:t>
            </a:r>
            <a:endParaRPr sz="2400">
              <a:latin typeface="Calibri"/>
              <a:cs typeface="Calibri"/>
            </a:endParaRPr>
          </a:p>
        </p:txBody>
      </p:sp>
      <p:sp>
        <p:nvSpPr>
          <p:cNvPr id="23" name="object 23"/>
          <p:cNvSpPr txBox="1"/>
          <p:nvPr/>
        </p:nvSpPr>
        <p:spPr>
          <a:xfrm>
            <a:off x="987144" y="3528566"/>
            <a:ext cx="205740" cy="394980"/>
          </a:xfrm>
          <a:prstGeom prst="rect">
            <a:avLst/>
          </a:prstGeom>
        </p:spPr>
        <p:txBody>
          <a:bodyPr vert="horz" wrap="square" lIns="0" tIns="25400" rIns="0" bIns="0" rtlCol="0">
            <a:spAutoFit/>
          </a:bodyPr>
          <a:lstStyle/>
          <a:p>
            <a:pPr marL="25400">
              <a:spcBef>
                <a:spcPts val="200"/>
              </a:spcBef>
            </a:pPr>
            <a:r>
              <a:rPr sz="2400" dirty="0">
                <a:solidFill>
                  <a:srgbClr val="FFFFFF"/>
                </a:solidFill>
                <a:latin typeface="Calibri"/>
                <a:cs typeface="Calibri"/>
              </a:rPr>
              <a:t>2</a:t>
            </a:r>
            <a:endParaRPr sz="2400">
              <a:latin typeface="Calibri"/>
              <a:cs typeface="Calibri"/>
            </a:endParaRPr>
          </a:p>
        </p:txBody>
      </p:sp>
      <p:sp>
        <p:nvSpPr>
          <p:cNvPr id="24" name="object 24"/>
          <p:cNvSpPr txBox="1"/>
          <p:nvPr/>
        </p:nvSpPr>
        <p:spPr>
          <a:xfrm>
            <a:off x="982878" y="4641596"/>
            <a:ext cx="205740" cy="394980"/>
          </a:xfrm>
          <a:prstGeom prst="rect">
            <a:avLst/>
          </a:prstGeom>
        </p:spPr>
        <p:txBody>
          <a:bodyPr vert="horz" wrap="square" lIns="0" tIns="25400" rIns="0" bIns="0" rtlCol="0">
            <a:spAutoFit/>
          </a:bodyPr>
          <a:lstStyle/>
          <a:p>
            <a:pPr marL="25400">
              <a:spcBef>
                <a:spcPts val="200"/>
              </a:spcBef>
            </a:pPr>
            <a:r>
              <a:rPr sz="2400" dirty="0">
                <a:solidFill>
                  <a:srgbClr val="FFFFFF"/>
                </a:solidFill>
                <a:latin typeface="Calibri"/>
                <a:cs typeface="Calibri"/>
              </a:rPr>
              <a:t>3</a:t>
            </a:r>
            <a:endParaRPr sz="2400">
              <a:latin typeface="Calibri"/>
              <a:cs typeface="Calibri"/>
            </a:endParaRPr>
          </a:p>
        </p:txBody>
      </p:sp>
      <p:sp>
        <p:nvSpPr>
          <p:cNvPr id="25" name="object 25"/>
          <p:cNvSpPr txBox="1"/>
          <p:nvPr/>
        </p:nvSpPr>
        <p:spPr>
          <a:xfrm>
            <a:off x="1489454" y="2214779"/>
            <a:ext cx="1414780" cy="764312"/>
          </a:xfrm>
          <a:prstGeom prst="rect">
            <a:avLst/>
          </a:prstGeom>
        </p:spPr>
        <p:txBody>
          <a:bodyPr vert="horz" wrap="square" lIns="0" tIns="25400" rIns="0" bIns="0" rtlCol="0">
            <a:spAutoFit/>
          </a:bodyPr>
          <a:lstStyle/>
          <a:p>
            <a:pPr marL="25400">
              <a:spcBef>
                <a:spcPts val="200"/>
              </a:spcBef>
            </a:pPr>
            <a:r>
              <a:rPr sz="2400" spc="-10" dirty="0">
                <a:solidFill>
                  <a:srgbClr val="FFFFFF"/>
                </a:solidFill>
                <a:latin typeface="Calibri"/>
                <a:cs typeface="Calibri"/>
              </a:rPr>
              <a:t>Supervised</a:t>
            </a:r>
            <a:endParaRPr sz="2400">
              <a:latin typeface="Calibri"/>
              <a:cs typeface="Calibri"/>
            </a:endParaRPr>
          </a:p>
          <a:p>
            <a:pPr marL="25400">
              <a:spcBef>
                <a:spcPts val="10"/>
              </a:spcBef>
            </a:pPr>
            <a:r>
              <a:rPr sz="2400" dirty="0">
                <a:solidFill>
                  <a:srgbClr val="FFFFFF"/>
                </a:solidFill>
                <a:latin typeface="Calibri"/>
                <a:cs typeface="Calibri"/>
              </a:rPr>
              <a:t>Learning</a:t>
            </a:r>
            <a:endParaRPr sz="2400">
              <a:latin typeface="Calibri"/>
              <a:cs typeface="Calibri"/>
            </a:endParaRPr>
          </a:p>
        </p:txBody>
      </p:sp>
      <p:sp>
        <p:nvSpPr>
          <p:cNvPr id="26" name="object 26"/>
          <p:cNvSpPr txBox="1"/>
          <p:nvPr/>
        </p:nvSpPr>
        <p:spPr>
          <a:xfrm>
            <a:off x="1489454" y="3368293"/>
            <a:ext cx="1750060" cy="764312"/>
          </a:xfrm>
          <a:prstGeom prst="rect">
            <a:avLst/>
          </a:prstGeom>
        </p:spPr>
        <p:txBody>
          <a:bodyPr vert="horz" wrap="square" lIns="0" tIns="25400" rIns="0" bIns="0" rtlCol="0">
            <a:spAutoFit/>
          </a:bodyPr>
          <a:lstStyle/>
          <a:p>
            <a:pPr marL="25400" marR="10160">
              <a:spcBef>
                <a:spcPts val="200"/>
              </a:spcBef>
            </a:pPr>
            <a:r>
              <a:rPr sz="2400" dirty="0">
                <a:solidFill>
                  <a:srgbClr val="FFFFFF"/>
                </a:solidFill>
                <a:latin typeface="Calibri"/>
                <a:cs typeface="Calibri"/>
              </a:rPr>
              <a:t>Un</a:t>
            </a:r>
            <a:r>
              <a:rPr sz="2400" spc="-10" dirty="0">
                <a:solidFill>
                  <a:srgbClr val="FFFFFF"/>
                </a:solidFill>
                <a:latin typeface="Calibri"/>
                <a:cs typeface="Calibri"/>
              </a:rPr>
              <a:t>s</a:t>
            </a:r>
            <a:r>
              <a:rPr sz="2400" dirty="0">
                <a:solidFill>
                  <a:srgbClr val="FFFFFF"/>
                </a:solidFill>
                <a:latin typeface="Calibri"/>
                <a:cs typeface="Calibri"/>
              </a:rPr>
              <a:t>upe</a:t>
            </a:r>
            <a:r>
              <a:rPr sz="2400" spc="20" dirty="0">
                <a:solidFill>
                  <a:srgbClr val="FFFFFF"/>
                </a:solidFill>
                <a:latin typeface="Calibri"/>
                <a:cs typeface="Calibri"/>
              </a:rPr>
              <a:t>r</a:t>
            </a:r>
            <a:r>
              <a:rPr sz="2400" dirty="0">
                <a:solidFill>
                  <a:srgbClr val="FFFFFF"/>
                </a:solidFill>
                <a:latin typeface="Calibri"/>
                <a:cs typeface="Calibri"/>
              </a:rPr>
              <a:t>vi</a:t>
            </a:r>
            <a:r>
              <a:rPr sz="2400" spc="-10" dirty="0">
                <a:solidFill>
                  <a:srgbClr val="FFFFFF"/>
                </a:solidFill>
                <a:latin typeface="Calibri"/>
                <a:cs typeface="Calibri"/>
              </a:rPr>
              <a:t>s</a:t>
            </a:r>
            <a:r>
              <a:rPr sz="2400" dirty="0">
                <a:solidFill>
                  <a:srgbClr val="FFFFFF"/>
                </a:solidFill>
                <a:latin typeface="Calibri"/>
                <a:cs typeface="Calibri"/>
              </a:rPr>
              <a:t>ed  Learning</a:t>
            </a:r>
            <a:endParaRPr sz="2400">
              <a:latin typeface="Calibri"/>
              <a:cs typeface="Calibri"/>
            </a:endParaRPr>
          </a:p>
        </p:txBody>
      </p:sp>
      <p:sp>
        <p:nvSpPr>
          <p:cNvPr id="27" name="object 27"/>
          <p:cNvSpPr txBox="1"/>
          <p:nvPr/>
        </p:nvSpPr>
        <p:spPr>
          <a:xfrm>
            <a:off x="1009701" y="902969"/>
            <a:ext cx="3028950" cy="457818"/>
          </a:xfrm>
          <a:prstGeom prst="rect">
            <a:avLst/>
          </a:prstGeom>
        </p:spPr>
        <p:txBody>
          <a:bodyPr vert="horz" wrap="square" lIns="0" tIns="26670" rIns="0" bIns="0" rtlCol="0">
            <a:spAutoFit/>
          </a:bodyPr>
          <a:lstStyle/>
          <a:p>
            <a:pPr marL="25400">
              <a:spcBef>
                <a:spcPts val="210"/>
              </a:spcBef>
            </a:pPr>
            <a:r>
              <a:rPr sz="2800" b="1" dirty="0">
                <a:solidFill>
                  <a:srgbClr val="FFFFFF"/>
                </a:solidFill>
                <a:latin typeface="Calibri"/>
                <a:cs typeface="Calibri"/>
              </a:rPr>
              <a:t>Supervised</a:t>
            </a:r>
            <a:r>
              <a:rPr sz="2800" b="1" spc="-150" dirty="0">
                <a:solidFill>
                  <a:srgbClr val="FFFFFF"/>
                </a:solidFill>
                <a:latin typeface="Calibri"/>
                <a:cs typeface="Calibri"/>
              </a:rPr>
              <a:t> </a:t>
            </a:r>
            <a:r>
              <a:rPr sz="2800" b="1" spc="-10" dirty="0">
                <a:solidFill>
                  <a:srgbClr val="FFFFFF"/>
                </a:solidFill>
                <a:latin typeface="Calibri"/>
                <a:cs typeface="Calibri"/>
              </a:rPr>
              <a:t>Learning</a:t>
            </a:r>
            <a:endParaRPr sz="2800">
              <a:latin typeface="Calibri"/>
              <a:cs typeface="Calibri"/>
            </a:endParaRPr>
          </a:p>
        </p:txBody>
      </p:sp>
      <p:sp>
        <p:nvSpPr>
          <p:cNvPr id="28" name="object 28"/>
          <p:cNvSpPr txBox="1"/>
          <p:nvPr/>
        </p:nvSpPr>
        <p:spPr>
          <a:xfrm>
            <a:off x="1489455" y="4444899"/>
            <a:ext cx="1882138" cy="764312"/>
          </a:xfrm>
          <a:prstGeom prst="rect">
            <a:avLst/>
          </a:prstGeom>
        </p:spPr>
        <p:txBody>
          <a:bodyPr vert="horz" wrap="square" lIns="0" tIns="25400" rIns="0" bIns="0" rtlCol="0">
            <a:spAutoFit/>
          </a:bodyPr>
          <a:lstStyle/>
          <a:p>
            <a:pPr marL="25400">
              <a:spcBef>
                <a:spcPts val="200"/>
              </a:spcBef>
            </a:pPr>
            <a:r>
              <a:rPr sz="2400" spc="-20" dirty="0">
                <a:solidFill>
                  <a:srgbClr val="FFFFFF"/>
                </a:solidFill>
                <a:latin typeface="Calibri"/>
                <a:cs typeface="Calibri"/>
              </a:rPr>
              <a:t>Reinforcement</a:t>
            </a:r>
            <a:endParaRPr sz="2400">
              <a:latin typeface="Calibri"/>
              <a:cs typeface="Calibri"/>
            </a:endParaRPr>
          </a:p>
          <a:p>
            <a:pPr marL="25400">
              <a:spcBef>
                <a:spcPts val="10"/>
              </a:spcBef>
            </a:pPr>
            <a:r>
              <a:rPr sz="2400" dirty="0">
                <a:solidFill>
                  <a:srgbClr val="FFFFFF"/>
                </a:solidFill>
                <a:latin typeface="Calibri"/>
                <a:cs typeface="Calibri"/>
              </a:rPr>
              <a:t>Learning</a:t>
            </a:r>
            <a:endParaRPr sz="2400">
              <a:latin typeface="Calibri"/>
              <a:cs typeface="Calibri"/>
            </a:endParaRPr>
          </a:p>
        </p:txBody>
      </p:sp>
      <p:sp>
        <p:nvSpPr>
          <p:cNvPr id="29" name="object 29"/>
          <p:cNvSpPr txBox="1"/>
          <p:nvPr/>
        </p:nvSpPr>
        <p:spPr>
          <a:xfrm>
            <a:off x="4692902" y="719440"/>
            <a:ext cx="12748260" cy="1964640"/>
          </a:xfrm>
          <a:prstGeom prst="rect">
            <a:avLst/>
          </a:prstGeom>
        </p:spPr>
        <p:txBody>
          <a:bodyPr vert="horz" wrap="square" lIns="0" tIns="25400" rIns="0" bIns="0" rtlCol="0">
            <a:spAutoFit/>
          </a:bodyPr>
          <a:lstStyle/>
          <a:p>
            <a:pPr marL="598170" marR="10160" indent="-572770">
              <a:lnSpc>
                <a:spcPct val="150100"/>
              </a:lnSpc>
              <a:spcBef>
                <a:spcPts val="200"/>
              </a:spcBef>
              <a:buClr>
                <a:srgbClr val="095A82"/>
              </a:buClr>
              <a:buFont typeface="Wingdings"/>
              <a:buChar char=""/>
              <a:tabLst>
                <a:tab pos="598170" algn="l"/>
                <a:tab pos="599440" algn="l"/>
              </a:tabLst>
            </a:pPr>
            <a:r>
              <a:rPr sz="2800" dirty="0">
                <a:solidFill>
                  <a:srgbClr val="5F5F5F"/>
                </a:solidFill>
                <a:latin typeface="Calibri"/>
                <a:cs typeface="Calibri"/>
              </a:rPr>
              <a:t>Supervised </a:t>
            </a:r>
            <a:r>
              <a:rPr sz="2800" spc="-10" dirty="0">
                <a:solidFill>
                  <a:srgbClr val="5F5F5F"/>
                </a:solidFill>
                <a:latin typeface="Calibri"/>
                <a:cs typeface="Calibri"/>
              </a:rPr>
              <a:t>Learning </a:t>
            </a:r>
            <a:r>
              <a:rPr sz="2800" dirty="0">
                <a:solidFill>
                  <a:srgbClr val="5F5F5F"/>
                </a:solidFill>
                <a:latin typeface="Calibri"/>
                <a:cs typeface="Calibri"/>
              </a:rPr>
              <a:t>is </a:t>
            </a:r>
            <a:r>
              <a:rPr sz="2800" spc="-10" dirty="0">
                <a:solidFill>
                  <a:srgbClr val="5F5F5F"/>
                </a:solidFill>
                <a:latin typeface="Calibri"/>
                <a:cs typeface="Calibri"/>
              </a:rPr>
              <a:t>where you </a:t>
            </a:r>
            <a:r>
              <a:rPr sz="2800" spc="-30" dirty="0">
                <a:solidFill>
                  <a:srgbClr val="5F5F5F"/>
                </a:solidFill>
                <a:latin typeface="Calibri"/>
                <a:cs typeface="Calibri"/>
              </a:rPr>
              <a:t>have </a:t>
            </a:r>
            <a:r>
              <a:rPr sz="2800" spc="-10" dirty="0">
                <a:solidFill>
                  <a:srgbClr val="5F5F5F"/>
                </a:solidFill>
                <a:latin typeface="Calibri"/>
                <a:cs typeface="Calibri"/>
              </a:rPr>
              <a:t>input variables (X) and </a:t>
            </a:r>
            <a:r>
              <a:rPr sz="2800" dirty="0">
                <a:solidFill>
                  <a:srgbClr val="5F5F5F"/>
                </a:solidFill>
                <a:latin typeface="Calibri"/>
                <a:cs typeface="Calibri"/>
              </a:rPr>
              <a:t>an </a:t>
            </a:r>
            <a:r>
              <a:rPr sz="2800" spc="-10" dirty="0">
                <a:solidFill>
                  <a:srgbClr val="5F5F5F"/>
                </a:solidFill>
                <a:latin typeface="Calibri"/>
                <a:cs typeface="Calibri"/>
              </a:rPr>
              <a:t>output variable (Y)  and you use </a:t>
            </a:r>
            <a:r>
              <a:rPr sz="2800" dirty="0">
                <a:solidFill>
                  <a:srgbClr val="5F5F5F"/>
                </a:solidFill>
                <a:latin typeface="Calibri"/>
                <a:cs typeface="Calibri"/>
              </a:rPr>
              <a:t>an </a:t>
            </a:r>
            <a:r>
              <a:rPr sz="2800" spc="-10" dirty="0">
                <a:solidFill>
                  <a:srgbClr val="5F5F5F"/>
                </a:solidFill>
                <a:latin typeface="Calibri"/>
                <a:cs typeface="Calibri"/>
              </a:rPr>
              <a:t>algorithm </a:t>
            </a:r>
            <a:r>
              <a:rPr sz="2800" spc="-20" dirty="0">
                <a:solidFill>
                  <a:srgbClr val="5F5F5F"/>
                </a:solidFill>
                <a:latin typeface="Calibri"/>
                <a:cs typeface="Calibri"/>
              </a:rPr>
              <a:t>to </a:t>
            </a:r>
            <a:r>
              <a:rPr sz="2800" dirty="0">
                <a:solidFill>
                  <a:srgbClr val="5F5F5F"/>
                </a:solidFill>
                <a:latin typeface="Calibri"/>
                <a:cs typeface="Calibri"/>
              </a:rPr>
              <a:t>learn </a:t>
            </a:r>
            <a:r>
              <a:rPr sz="2800" spc="-10" dirty="0">
                <a:solidFill>
                  <a:srgbClr val="5F5F5F"/>
                </a:solidFill>
                <a:latin typeface="Calibri"/>
                <a:cs typeface="Calibri"/>
              </a:rPr>
              <a:t>the mapping function </a:t>
            </a:r>
            <a:r>
              <a:rPr sz="2800" spc="-20" dirty="0">
                <a:solidFill>
                  <a:srgbClr val="5F5F5F"/>
                </a:solidFill>
                <a:latin typeface="Calibri"/>
                <a:cs typeface="Calibri"/>
              </a:rPr>
              <a:t>from </a:t>
            </a:r>
            <a:r>
              <a:rPr sz="2800" spc="-10" dirty="0">
                <a:solidFill>
                  <a:srgbClr val="5F5F5F"/>
                </a:solidFill>
                <a:latin typeface="Calibri"/>
                <a:cs typeface="Calibri"/>
              </a:rPr>
              <a:t>the input </a:t>
            </a:r>
            <a:r>
              <a:rPr sz="2800" spc="-20" dirty="0">
                <a:solidFill>
                  <a:srgbClr val="5F5F5F"/>
                </a:solidFill>
                <a:latin typeface="Calibri"/>
                <a:cs typeface="Calibri"/>
              </a:rPr>
              <a:t>to </a:t>
            </a:r>
            <a:r>
              <a:rPr sz="2800" spc="-10" dirty="0">
                <a:solidFill>
                  <a:srgbClr val="5F5F5F"/>
                </a:solidFill>
                <a:latin typeface="Calibri"/>
                <a:cs typeface="Calibri"/>
              </a:rPr>
              <a:t>the  output.</a:t>
            </a:r>
            <a:endParaRPr sz="2800">
              <a:latin typeface="Calibri"/>
              <a:cs typeface="Calibri"/>
            </a:endParaRPr>
          </a:p>
        </p:txBody>
      </p:sp>
      <p:sp>
        <p:nvSpPr>
          <p:cNvPr id="30" name="object 30"/>
          <p:cNvSpPr/>
          <p:nvPr/>
        </p:nvSpPr>
        <p:spPr>
          <a:xfrm>
            <a:off x="4980433" y="3206494"/>
            <a:ext cx="12905230" cy="5593080"/>
          </a:xfrm>
          <a:prstGeom prst="rect">
            <a:avLst/>
          </a:prstGeom>
          <a:blipFill>
            <a:blip r:embed="rId4" cstate="print"/>
            <a:stretch>
              <a:fillRect/>
            </a:stretch>
          </a:blipFill>
        </p:spPr>
        <p:txBody>
          <a:bodyPr wrap="square" lIns="0" tIns="0" rIns="0" bIns="0" rtlCol="0"/>
          <a:lstStyle/>
          <a:p>
            <a:endParaRPr sz="3600"/>
          </a:p>
        </p:txBody>
      </p:sp>
      <p:sp>
        <p:nvSpPr>
          <p:cNvPr id="31" name="object 31"/>
          <p:cNvSpPr/>
          <p:nvPr/>
        </p:nvSpPr>
        <p:spPr>
          <a:xfrm>
            <a:off x="8281416" y="5017008"/>
            <a:ext cx="914400" cy="848360"/>
          </a:xfrm>
          <a:custGeom>
            <a:avLst/>
            <a:gdLst/>
            <a:ahLst/>
            <a:cxnLst/>
            <a:rect l="l" t="t" r="r" b="b"/>
            <a:pathLst>
              <a:path w="457200" h="424180">
                <a:moveTo>
                  <a:pt x="0" y="423672"/>
                </a:moveTo>
                <a:lnTo>
                  <a:pt x="457200" y="423672"/>
                </a:lnTo>
                <a:lnTo>
                  <a:pt x="457200" y="0"/>
                </a:lnTo>
                <a:lnTo>
                  <a:pt x="0" y="0"/>
                </a:lnTo>
                <a:lnTo>
                  <a:pt x="0" y="423672"/>
                </a:lnTo>
                <a:close/>
              </a:path>
            </a:pathLst>
          </a:custGeom>
          <a:solidFill>
            <a:srgbClr val="C4ECFF"/>
          </a:solidFill>
        </p:spPr>
        <p:txBody>
          <a:bodyPr wrap="square" lIns="0" tIns="0" rIns="0" bIns="0" rtlCol="0"/>
          <a:lstStyle/>
          <a:p>
            <a:endParaRPr sz="3600"/>
          </a:p>
        </p:txBody>
      </p:sp>
      <p:sp>
        <p:nvSpPr>
          <p:cNvPr id="32" name="object 32"/>
          <p:cNvSpPr/>
          <p:nvPr/>
        </p:nvSpPr>
        <p:spPr>
          <a:xfrm>
            <a:off x="8214358" y="5864352"/>
            <a:ext cx="469900" cy="1186180"/>
          </a:xfrm>
          <a:custGeom>
            <a:avLst/>
            <a:gdLst/>
            <a:ahLst/>
            <a:cxnLst/>
            <a:rect l="l" t="t" r="r" b="b"/>
            <a:pathLst>
              <a:path w="234950" h="593089">
                <a:moveTo>
                  <a:pt x="0" y="592836"/>
                </a:moveTo>
                <a:lnTo>
                  <a:pt x="234696" y="592836"/>
                </a:lnTo>
                <a:lnTo>
                  <a:pt x="234696" y="0"/>
                </a:lnTo>
                <a:lnTo>
                  <a:pt x="0" y="0"/>
                </a:lnTo>
                <a:lnTo>
                  <a:pt x="0" y="592836"/>
                </a:lnTo>
                <a:close/>
              </a:path>
            </a:pathLst>
          </a:custGeom>
          <a:solidFill>
            <a:srgbClr val="FFFFFF"/>
          </a:solidFill>
        </p:spPr>
        <p:txBody>
          <a:bodyPr wrap="square" lIns="0" tIns="0" rIns="0" bIns="0" rtlCol="0"/>
          <a:lstStyle/>
          <a:p>
            <a:endParaRPr sz="3600"/>
          </a:p>
        </p:txBody>
      </p:sp>
      <p:sp>
        <p:nvSpPr>
          <p:cNvPr id="33" name="object 33"/>
          <p:cNvSpPr/>
          <p:nvPr/>
        </p:nvSpPr>
        <p:spPr>
          <a:xfrm>
            <a:off x="7559040" y="5007864"/>
            <a:ext cx="1305560" cy="1287780"/>
          </a:xfrm>
          <a:custGeom>
            <a:avLst/>
            <a:gdLst/>
            <a:ahLst/>
            <a:cxnLst/>
            <a:rect l="l" t="t" r="r" b="b"/>
            <a:pathLst>
              <a:path w="652779" h="643889">
                <a:moveTo>
                  <a:pt x="27558" y="562991"/>
                </a:moveTo>
                <a:lnTo>
                  <a:pt x="0" y="643636"/>
                </a:lnTo>
                <a:lnTo>
                  <a:pt x="81025" y="617219"/>
                </a:lnTo>
                <a:lnTo>
                  <a:pt x="67502" y="603504"/>
                </a:lnTo>
                <a:lnTo>
                  <a:pt x="49656" y="603504"/>
                </a:lnTo>
                <a:lnTo>
                  <a:pt x="40766" y="594487"/>
                </a:lnTo>
                <a:lnTo>
                  <a:pt x="49815" y="585564"/>
                </a:lnTo>
                <a:lnTo>
                  <a:pt x="27558" y="562991"/>
                </a:lnTo>
                <a:close/>
              </a:path>
              <a:path w="652779" h="643889">
                <a:moveTo>
                  <a:pt x="49815" y="585564"/>
                </a:moveTo>
                <a:lnTo>
                  <a:pt x="40766" y="594487"/>
                </a:lnTo>
                <a:lnTo>
                  <a:pt x="49656" y="603504"/>
                </a:lnTo>
                <a:lnTo>
                  <a:pt x="58706" y="594582"/>
                </a:lnTo>
                <a:lnTo>
                  <a:pt x="49815" y="585564"/>
                </a:lnTo>
                <a:close/>
              </a:path>
              <a:path w="652779" h="643889">
                <a:moveTo>
                  <a:pt x="58706" y="594582"/>
                </a:moveTo>
                <a:lnTo>
                  <a:pt x="49656" y="603504"/>
                </a:lnTo>
                <a:lnTo>
                  <a:pt x="67502" y="603504"/>
                </a:lnTo>
                <a:lnTo>
                  <a:pt x="58706" y="594582"/>
                </a:lnTo>
                <a:close/>
              </a:path>
              <a:path w="652779" h="643889">
                <a:moveTo>
                  <a:pt x="643635" y="0"/>
                </a:moveTo>
                <a:lnTo>
                  <a:pt x="49815" y="585564"/>
                </a:lnTo>
                <a:lnTo>
                  <a:pt x="58706" y="594582"/>
                </a:lnTo>
                <a:lnTo>
                  <a:pt x="652526" y="9143"/>
                </a:lnTo>
                <a:lnTo>
                  <a:pt x="643635" y="0"/>
                </a:lnTo>
                <a:close/>
              </a:path>
            </a:pathLst>
          </a:custGeom>
          <a:solidFill>
            <a:srgbClr val="0094D5"/>
          </a:solidFill>
        </p:spPr>
        <p:txBody>
          <a:bodyPr wrap="square" lIns="0" tIns="0" rIns="0" bIns="0" rtlCol="0"/>
          <a:lstStyle/>
          <a:p>
            <a:endParaRPr sz="3600"/>
          </a:p>
        </p:txBody>
      </p:sp>
    </p:spTree>
    <p:extLst>
      <p:ext uri="{BB962C8B-B14F-4D97-AF65-F5344CB8AC3E}">
        <p14:creationId xmlns:p14="http://schemas.microsoft.com/office/powerpoint/2010/main" val="30402434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7" name="object 7"/>
          <p:cNvSpPr txBox="1">
            <a:spLocks noGrp="1"/>
          </p:cNvSpPr>
          <p:nvPr>
            <p:ph type="title"/>
          </p:nvPr>
        </p:nvSpPr>
        <p:spPr>
          <a:xfrm>
            <a:off x="942034" y="648106"/>
            <a:ext cx="9395460" cy="886140"/>
          </a:xfrm>
          <a:prstGeom prst="rect">
            <a:avLst/>
          </a:prstGeom>
        </p:spPr>
        <p:txBody>
          <a:bodyPr vert="horz" wrap="square" lIns="0" tIns="24130" rIns="0" bIns="0" rtlCol="0">
            <a:spAutoFit/>
          </a:bodyPr>
          <a:lstStyle/>
          <a:p>
            <a:pPr marL="25400">
              <a:spcBef>
                <a:spcPts val="190"/>
              </a:spcBef>
            </a:pPr>
            <a:r>
              <a:rPr sz="5600" b="1" spc="-10" dirty="0">
                <a:latin typeface="Calibri"/>
                <a:cs typeface="Calibri"/>
              </a:rPr>
              <a:t>Supervised Learning Algorithms</a:t>
            </a:r>
            <a:endParaRPr sz="5600">
              <a:latin typeface="Calibri"/>
              <a:cs typeface="Calibri"/>
            </a:endParaRPr>
          </a:p>
        </p:txBody>
      </p:sp>
      <p:sp>
        <p:nvSpPr>
          <p:cNvPr id="8" name="object 8"/>
          <p:cNvSpPr txBox="1"/>
          <p:nvPr/>
        </p:nvSpPr>
        <p:spPr>
          <a:xfrm>
            <a:off x="1080516" y="4536947"/>
            <a:ext cx="2146300" cy="1102866"/>
          </a:xfrm>
          <a:prstGeom prst="rect">
            <a:avLst/>
          </a:prstGeom>
          <a:ln w="28955">
            <a:solidFill>
              <a:srgbClr val="095A82"/>
            </a:solidFill>
          </a:ln>
        </p:spPr>
        <p:txBody>
          <a:bodyPr vert="horz" wrap="square" lIns="0" tIns="238760" rIns="0" bIns="0" rtlCol="0">
            <a:spAutoFit/>
          </a:bodyPr>
          <a:lstStyle/>
          <a:p>
            <a:pPr marL="444500" marR="267970" indent="-173990">
              <a:spcBef>
                <a:spcPts val="1880"/>
              </a:spcBef>
            </a:pPr>
            <a:r>
              <a:rPr sz="2800" spc="-10" dirty="0">
                <a:solidFill>
                  <a:srgbClr val="5F5F5F"/>
                </a:solidFill>
                <a:cs typeface="Calibri"/>
              </a:rPr>
              <a:t>Su</a:t>
            </a:r>
            <a:r>
              <a:rPr sz="2800" spc="-20" dirty="0">
                <a:solidFill>
                  <a:srgbClr val="5F5F5F"/>
                </a:solidFill>
                <a:cs typeface="Calibri"/>
              </a:rPr>
              <a:t>p</a:t>
            </a:r>
            <a:r>
              <a:rPr sz="2800" dirty="0">
                <a:solidFill>
                  <a:srgbClr val="5F5F5F"/>
                </a:solidFill>
                <a:cs typeface="Calibri"/>
              </a:rPr>
              <a:t>e</a:t>
            </a:r>
            <a:r>
              <a:rPr sz="2800" spc="20" dirty="0">
                <a:solidFill>
                  <a:srgbClr val="5F5F5F"/>
                </a:solidFill>
                <a:cs typeface="Calibri"/>
              </a:rPr>
              <a:t>r</a:t>
            </a:r>
            <a:r>
              <a:rPr sz="2800" dirty="0">
                <a:solidFill>
                  <a:srgbClr val="5F5F5F"/>
                </a:solidFill>
                <a:cs typeface="Calibri"/>
              </a:rPr>
              <a:t>vised </a:t>
            </a:r>
            <a:r>
              <a:rPr sz="2800" spc="-10" dirty="0">
                <a:solidFill>
                  <a:srgbClr val="5F5F5F"/>
                </a:solidFill>
                <a:cs typeface="Calibri"/>
              </a:rPr>
              <a:t>Le</a:t>
            </a:r>
            <a:r>
              <a:rPr sz="2800" dirty="0">
                <a:solidFill>
                  <a:srgbClr val="5F5F5F"/>
                </a:solidFill>
                <a:cs typeface="Calibri"/>
              </a:rPr>
              <a:t>arni</a:t>
            </a:r>
            <a:r>
              <a:rPr sz="2800" spc="-20" dirty="0">
                <a:solidFill>
                  <a:srgbClr val="5F5F5F"/>
                </a:solidFill>
                <a:cs typeface="Calibri"/>
              </a:rPr>
              <a:t>n</a:t>
            </a:r>
            <a:r>
              <a:rPr sz="2800" dirty="0">
                <a:solidFill>
                  <a:srgbClr val="5F5F5F"/>
                </a:solidFill>
                <a:cs typeface="Calibri"/>
              </a:rPr>
              <a:t>g</a:t>
            </a:r>
            <a:endParaRPr sz="2800">
              <a:solidFill>
                <a:prstClr val="black"/>
              </a:solidFill>
              <a:cs typeface="Calibri"/>
            </a:endParaRPr>
          </a:p>
        </p:txBody>
      </p:sp>
      <p:sp>
        <p:nvSpPr>
          <p:cNvPr id="9" name="object 9"/>
          <p:cNvSpPr/>
          <p:nvPr/>
        </p:nvSpPr>
        <p:spPr>
          <a:xfrm>
            <a:off x="3216654" y="4381247"/>
            <a:ext cx="2245360" cy="833118"/>
          </a:xfrm>
          <a:custGeom>
            <a:avLst/>
            <a:gdLst/>
            <a:ahLst/>
            <a:cxnLst/>
            <a:rect l="l" t="t" r="r" b="b"/>
            <a:pathLst>
              <a:path w="1122680" h="416560">
                <a:moveTo>
                  <a:pt x="1035800" y="27272"/>
                </a:moveTo>
                <a:lnTo>
                  <a:pt x="0" y="389000"/>
                </a:lnTo>
                <a:lnTo>
                  <a:pt x="9652" y="416432"/>
                </a:lnTo>
                <a:lnTo>
                  <a:pt x="1045365" y="54691"/>
                </a:lnTo>
                <a:lnTo>
                  <a:pt x="1035800" y="27272"/>
                </a:lnTo>
                <a:close/>
              </a:path>
              <a:path w="1122680" h="416560">
                <a:moveTo>
                  <a:pt x="1112671" y="22478"/>
                </a:moveTo>
                <a:lnTo>
                  <a:pt x="1049528" y="22478"/>
                </a:lnTo>
                <a:lnTo>
                  <a:pt x="1059053" y="49910"/>
                </a:lnTo>
                <a:lnTo>
                  <a:pt x="1045365" y="54691"/>
                </a:lnTo>
                <a:lnTo>
                  <a:pt x="1054861" y="81914"/>
                </a:lnTo>
                <a:lnTo>
                  <a:pt x="1112671" y="22478"/>
                </a:lnTo>
                <a:close/>
              </a:path>
              <a:path w="1122680" h="416560">
                <a:moveTo>
                  <a:pt x="1049528" y="22478"/>
                </a:moveTo>
                <a:lnTo>
                  <a:pt x="1035800" y="27272"/>
                </a:lnTo>
                <a:lnTo>
                  <a:pt x="1045365" y="54691"/>
                </a:lnTo>
                <a:lnTo>
                  <a:pt x="1059053" y="49910"/>
                </a:lnTo>
                <a:lnTo>
                  <a:pt x="1049528" y="22478"/>
                </a:lnTo>
                <a:close/>
              </a:path>
              <a:path w="1122680" h="416560">
                <a:moveTo>
                  <a:pt x="1026286" y="0"/>
                </a:moveTo>
                <a:lnTo>
                  <a:pt x="1035800" y="27272"/>
                </a:lnTo>
                <a:lnTo>
                  <a:pt x="1049528" y="22478"/>
                </a:lnTo>
                <a:lnTo>
                  <a:pt x="1112671" y="22478"/>
                </a:lnTo>
                <a:lnTo>
                  <a:pt x="1122553" y="12318"/>
                </a:lnTo>
                <a:lnTo>
                  <a:pt x="1026286" y="0"/>
                </a:lnTo>
                <a:close/>
              </a:path>
            </a:pathLst>
          </a:custGeom>
          <a:solidFill>
            <a:srgbClr val="095A82"/>
          </a:solidFill>
        </p:spPr>
        <p:txBody>
          <a:bodyPr wrap="square" lIns="0" tIns="0" rIns="0" bIns="0" rtlCol="0"/>
          <a:lstStyle/>
          <a:p>
            <a:endParaRPr sz="3600">
              <a:solidFill>
                <a:prstClr val="black"/>
              </a:solidFill>
            </a:endParaRPr>
          </a:p>
        </p:txBody>
      </p:sp>
      <p:sp>
        <p:nvSpPr>
          <p:cNvPr id="10" name="object 10"/>
          <p:cNvSpPr/>
          <p:nvPr/>
        </p:nvSpPr>
        <p:spPr>
          <a:xfrm>
            <a:off x="3215639" y="5159246"/>
            <a:ext cx="2246630" cy="919480"/>
          </a:xfrm>
          <a:custGeom>
            <a:avLst/>
            <a:gdLst/>
            <a:ahLst/>
            <a:cxnLst/>
            <a:rect l="l" t="t" r="r" b="b"/>
            <a:pathLst>
              <a:path w="1123314" h="459739">
                <a:moveTo>
                  <a:pt x="1036960" y="432631"/>
                </a:moveTo>
                <a:lnTo>
                  <a:pt x="1026413" y="459613"/>
                </a:lnTo>
                <a:lnTo>
                  <a:pt x="1123061" y="450850"/>
                </a:lnTo>
                <a:lnTo>
                  <a:pt x="1111384" y="437895"/>
                </a:lnTo>
                <a:lnTo>
                  <a:pt x="1050417" y="437895"/>
                </a:lnTo>
                <a:lnTo>
                  <a:pt x="1036960" y="432631"/>
                </a:lnTo>
                <a:close/>
              </a:path>
              <a:path w="1123314" h="459739">
                <a:moveTo>
                  <a:pt x="1047487" y="405701"/>
                </a:moveTo>
                <a:lnTo>
                  <a:pt x="1036960" y="432631"/>
                </a:lnTo>
                <a:lnTo>
                  <a:pt x="1050417" y="437895"/>
                </a:lnTo>
                <a:lnTo>
                  <a:pt x="1060958" y="410971"/>
                </a:lnTo>
                <a:lnTo>
                  <a:pt x="1047487" y="405701"/>
                </a:lnTo>
                <a:close/>
              </a:path>
              <a:path w="1123314" h="459739">
                <a:moveTo>
                  <a:pt x="1058037" y="378713"/>
                </a:moveTo>
                <a:lnTo>
                  <a:pt x="1047487" y="405701"/>
                </a:lnTo>
                <a:lnTo>
                  <a:pt x="1060958" y="410971"/>
                </a:lnTo>
                <a:lnTo>
                  <a:pt x="1050417" y="437895"/>
                </a:lnTo>
                <a:lnTo>
                  <a:pt x="1111384" y="437895"/>
                </a:lnTo>
                <a:lnTo>
                  <a:pt x="1058037" y="378713"/>
                </a:lnTo>
                <a:close/>
              </a:path>
              <a:path w="1123314" h="459739">
                <a:moveTo>
                  <a:pt x="10668" y="0"/>
                </a:moveTo>
                <a:lnTo>
                  <a:pt x="0" y="26924"/>
                </a:lnTo>
                <a:lnTo>
                  <a:pt x="1036960" y="432631"/>
                </a:lnTo>
                <a:lnTo>
                  <a:pt x="1047487" y="405701"/>
                </a:lnTo>
                <a:lnTo>
                  <a:pt x="10668" y="0"/>
                </a:lnTo>
                <a:close/>
              </a:path>
            </a:pathLst>
          </a:custGeom>
          <a:solidFill>
            <a:srgbClr val="095A82"/>
          </a:solidFill>
        </p:spPr>
        <p:txBody>
          <a:bodyPr wrap="square" lIns="0" tIns="0" rIns="0" bIns="0" rtlCol="0"/>
          <a:lstStyle/>
          <a:p>
            <a:endParaRPr sz="3600">
              <a:solidFill>
                <a:prstClr val="black"/>
              </a:solidFill>
            </a:endParaRPr>
          </a:p>
        </p:txBody>
      </p:sp>
      <p:sp>
        <p:nvSpPr>
          <p:cNvPr id="11" name="object 11"/>
          <p:cNvSpPr txBox="1"/>
          <p:nvPr/>
        </p:nvSpPr>
        <p:spPr>
          <a:xfrm>
            <a:off x="5463541" y="4098035"/>
            <a:ext cx="2368550" cy="498855"/>
          </a:xfrm>
          <a:prstGeom prst="rect">
            <a:avLst/>
          </a:prstGeom>
          <a:ln w="28955">
            <a:solidFill>
              <a:srgbClr val="095A82"/>
            </a:solidFill>
          </a:ln>
        </p:spPr>
        <p:txBody>
          <a:bodyPr vert="horz" wrap="square" lIns="0" tIns="67310" rIns="0" bIns="0" rtlCol="0">
            <a:spAutoFit/>
          </a:bodyPr>
          <a:lstStyle/>
          <a:p>
            <a:pPr marL="397510">
              <a:spcBef>
                <a:spcPts val="530"/>
              </a:spcBef>
            </a:pPr>
            <a:r>
              <a:rPr sz="2800" spc="-10" dirty="0">
                <a:solidFill>
                  <a:srgbClr val="095A82"/>
                </a:solidFill>
                <a:cs typeface="Calibri"/>
              </a:rPr>
              <a:t>Regression</a:t>
            </a:r>
            <a:endParaRPr sz="2800">
              <a:solidFill>
                <a:prstClr val="black"/>
              </a:solidFill>
              <a:cs typeface="Calibri"/>
            </a:endParaRPr>
          </a:p>
        </p:txBody>
      </p:sp>
      <p:sp>
        <p:nvSpPr>
          <p:cNvPr id="12" name="object 12"/>
          <p:cNvSpPr txBox="1"/>
          <p:nvPr/>
        </p:nvSpPr>
        <p:spPr>
          <a:xfrm>
            <a:off x="5463541" y="5753100"/>
            <a:ext cx="2368550" cy="501419"/>
          </a:xfrm>
          <a:prstGeom prst="rect">
            <a:avLst/>
          </a:prstGeom>
          <a:ln w="28955">
            <a:solidFill>
              <a:srgbClr val="095A82"/>
            </a:solidFill>
          </a:ln>
        </p:spPr>
        <p:txBody>
          <a:bodyPr vert="horz" wrap="square" lIns="0" tIns="69850" rIns="0" bIns="0" rtlCol="0">
            <a:spAutoFit/>
          </a:bodyPr>
          <a:lstStyle/>
          <a:p>
            <a:pPr marL="238760">
              <a:spcBef>
                <a:spcPts val="550"/>
              </a:spcBef>
            </a:pPr>
            <a:r>
              <a:rPr sz="2800" spc="-10" dirty="0">
                <a:solidFill>
                  <a:srgbClr val="095A82"/>
                </a:solidFill>
                <a:cs typeface="Calibri"/>
              </a:rPr>
              <a:t>Classification</a:t>
            </a:r>
            <a:endParaRPr sz="2800">
              <a:solidFill>
                <a:prstClr val="black"/>
              </a:solidFill>
              <a:cs typeface="Calibri"/>
            </a:endParaRPr>
          </a:p>
        </p:txBody>
      </p:sp>
      <p:sp>
        <p:nvSpPr>
          <p:cNvPr id="13" name="object 13"/>
          <p:cNvSpPr/>
          <p:nvPr/>
        </p:nvSpPr>
        <p:spPr>
          <a:xfrm>
            <a:off x="7831834" y="4319015"/>
            <a:ext cx="1480820" cy="173990"/>
          </a:xfrm>
          <a:custGeom>
            <a:avLst/>
            <a:gdLst/>
            <a:ahLst/>
            <a:cxnLst/>
            <a:rect l="l" t="t" r="r" b="b"/>
            <a:pathLst>
              <a:path w="740410" h="86994">
                <a:moveTo>
                  <a:pt x="653542" y="0"/>
                </a:moveTo>
                <a:lnTo>
                  <a:pt x="653542" y="86868"/>
                </a:lnTo>
                <a:lnTo>
                  <a:pt x="711454" y="57912"/>
                </a:lnTo>
                <a:lnTo>
                  <a:pt x="668020" y="57912"/>
                </a:lnTo>
                <a:lnTo>
                  <a:pt x="668020" y="28956"/>
                </a:lnTo>
                <a:lnTo>
                  <a:pt x="711453" y="28956"/>
                </a:lnTo>
                <a:lnTo>
                  <a:pt x="653542" y="0"/>
                </a:lnTo>
                <a:close/>
              </a:path>
              <a:path w="740410" h="86994">
                <a:moveTo>
                  <a:pt x="653542" y="28956"/>
                </a:moveTo>
                <a:lnTo>
                  <a:pt x="0" y="28956"/>
                </a:lnTo>
                <a:lnTo>
                  <a:pt x="0" y="57912"/>
                </a:lnTo>
                <a:lnTo>
                  <a:pt x="653542" y="57912"/>
                </a:lnTo>
                <a:lnTo>
                  <a:pt x="653542" y="28956"/>
                </a:lnTo>
                <a:close/>
              </a:path>
              <a:path w="740410" h="86994">
                <a:moveTo>
                  <a:pt x="711453" y="28956"/>
                </a:moveTo>
                <a:lnTo>
                  <a:pt x="668020" y="28956"/>
                </a:lnTo>
                <a:lnTo>
                  <a:pt x="668020" y="57912"/>
                </a:lnTo>
                <a:lnTo>
                  <a:pt x="711454" y="57912"/>
                </a:lnTo>
                <a:lnTo>
                  <a:pt x="740410" y="43434"/>
                </a:lnTo>
                <a:lnTo>
                  <a:pt x="711453" y="28956"/>
                </a:lnTo>
                <a:close/>
              </a:path>
            </a:pathLst>
          </a:custGeom>
          <a:solidFill>
            <a:srgbClr val="095A82"/>
          </a:solidFill>
        </p:spPr>
        <p:txBody>
          <a:bodyPr wrap="square" lIns="0" tIns="0" rIns="0" bIns="0" rtlCol="0"/>
          <a:lstStyle/>
          <a:p>
            <a:endParaRPr sz="3600">
              <a:solidFill>
                <a:prstClr val="black"/>
              </a:solidFill>
            </a:endParaRPr>
          </a:p>
        </p:txBody>
      </p:sp>
      <p:sp>
        <p:nvSpPr>
          <p:cNvPr id="14" name="object 14"/>
          <p:cNvSpPr/>
          <p:nvPr/>
        </p:nvSpPr>
        <p:spPr>
          <a:xfrm>
            <a:off x="7831835" y="5974079"/>
            <a:ext cx="1489710" cy="173990"/>
          </a:xfrm>
          <a:custGeom>
            <a:avLst/>
            <a:gdLst/>
            <a:ahLst/>
            <a:cxnLst/>
            <a:rect l="l" t="t" r="r" b="b"/>
            <a:pathLst>
              <a:path w="744854" h="86994">
                <a:moveTo>
                  <a:pt x="657479" y="0"/>
                </a:moveTo>
                <a:lnTo>
                  <a:pt x="657479" y="86868"/>
                </a:lnTo>
                <a:lnTo>
                  <a:pt x="715391" y="57912"/>
                </a:lnTo>
                <a:lnTo>
                  <a:pt x="671957" y="57912"/>
                </a:lnTo>
                <a:lnTo>
                  <a:pt x="671957" y="28956"/>
                </a:lnTo>
                <a:lnTo>
                  <a:pt x="715390" y="28956"/>
                </a:lnTo>
                <a:lnTo>
                  <a:pt x="657479" y="0"/>
                </a:lnTo>
                <a:close/>
              </a:path>
              <a:path w="744854" h="86994">
                <a:moveTo>
                  <a:pt x="657479" y="28956"/>
                </a:moveTo>
                <a:lnTo>
                  <a:pt x="0" y="28956"/>
                </a:lnTo>
                <a:lnTo>
                  <a:pt x="0" y="57912"/>
                </a:lnTo>
                <a:lnTo>
                  <a:pt x="657479" y="57912"/>
                </a:lnTo>
                <a:lnTo>
                  <a:pt x="657479" y="28956"/>
                </a:lnTo>
                <a:close/>
              </a:path>
              <a:path w="744854" h="86994">
                <a:moveTo>
                  <a:pt x="715390" y="28956"/>
                </a:moveTo>
                <a:lnTo>
                  <a:pt x="671957" y="28956"/>
                </a:lnTo>
                <a:lnTo>
                  <a:pt x="671957" y="57912"/>
                </a:lnTo>
                <a:lnTo>
                  <a:pt x="715391" y="57912"/>
                </a:lnTo>
                <a:lnTo>
                  <a:pt x="744347" y="43434"/>
                </a:lnTo>
                <a:lnTo>
                  <a:pt x="715390" y="28956"/>
                </a:lnTo>
                <a:close/>
              </a:path>
            </a:pathLst>
          </a:custGeom>
          <a:solidFill>
            <a:srgbClr val="095A82"/>
          </a:solidFill>
        </p:spPr>
        <p:txBody>
          <a:bodyPr wrap="square" lIns="0" tIns="0" rIns="0" bIns="0" rtlCol="0"/>
          <a:lstStyle/>
          <a:p>
            <a:endParaRPr sz="3600">
              <a:solidFill>
                <a:prstClr val="black"/>
              </a:solidFill>
            </a:endParaRPr>
          </a:p>
        </p:txBody>
      </p:sp>
      <p:sp>
        <p:nvSpPr>
          <p:cNvPr id="15" name="object 15"/>
          <p:cNvSpPr txBox="1"/>
          <p:nvPr/>
        </p:nvSpPr>
        <p:spPr>
          <a:xfrm>
            <a:off x="9313165" y="3881628"/>
            <a:ext cx="2368550" cy="931024"/>
          </a:xfrm>
          <a:prstGeom prst="rect">
            <a:avLst/>
          </a:prstGeom>
          <a:ln w="28955">
            <a:solidFill>
              <a:srgbClr val="095A82"/>
            </a:solidFill>
          </a:ln>
        </p:spPr>
        <p:txBody>
          <a:bodyPr vert="horz" wrap="square" lIns="0" tIns="68580" rIns="0" bIns="0" rtlCol="0">
            <a:spAutoFit/>
          </a:bodyPr>
          <a:lstStyle/>
          <a:p>
            <a:pPr marL="398780" marR="384810" indent="337820">
              <a:spcBef>
                <a:spcPts val="540"/>
              </a:spcBef>
            </a:pPr>
            <a:r>
              <a:rPr sz="2800" spc="-10" dirty="0">
                <a:solidFill>
                  <a:srgbClr val="095A82"/>
                </a:solidFill>
                <a:cs typeface="Calibri"/>
              </a:rPr>
              <a:t>Li</a:t>
            </a:r>
            <a:r>
              <a:rPr sz="2800" spc="-20" dirty="0">
                <a:solidFill>
                  <a:srgbClr val="095A82"/>
                </a:solidFill>
                <a:cs typeface="Calibri"/>
              </a:rPr>
              <a:t>n</a:t>
            </a:r>
            <a:r>
              <a:rPr sz="2800" dirty="0">
                <a:solidFill>
                  <a:srgbClr val="095A82"/>
                </a:solidFill>
                <a:cs typeface="Calibri"/>
              </a:rPr>
              <a:t>ear </a:t>
            </a:r>
            <a:r>
              <a:rPr sz="2800" spc="-40" dirty="0">
                <a:solidFill>
                  <a:srgbClr val="095A82"/>
                </a:solidFill>
                <a:cs typeface="Calibri"/>
              </a:rPr>
              <a:t>R</a:t>
            </a:r>
            <a:r>
              <a:rPr sz="2800" dirty="0">
                <a:solidFill>
                  <a:srgbClr val="095A82"/>
                </a:solidFill>
                <a:cs typeface="Calibri"/>
              </a:rPr>
              <a:t>e</a:t>
            </a:r>
            <a:r>
              <a:rPr sz="2800" spc="-10" dirty="0">
                <a:solidFill>
                  <a:srgbClr val="095A82"/>
                </a:solidFill>
                <a:cs typeface="Calibri"/>
              </a:rPr>
              <a:t>g</a:t>
            </a:r>
            <a:r>
              <a:rPr sz="2800" spc="-50" dirty="0">
                <a:solidFill>
                  <a:srgbClr val="095A82"/>
                </a:solidFill>
                <a:cs typeface="Calibri"/>
              </a:rPr>
              <a:t>r</a:t>
            </a:r>
            <a:r>
              <a:rPr sz="2800" dirty="0">
                <a:solidFill>
                  <a:srgbClr val="095A82"/>
                </a:solidFill>
                <a:cs typeface="Calibri"/>
              </a:rPr>
              <a:t>essi</a:t>
            </a:r>
            <a:r>
              <a:rPr sz="2800" spc="10" dirty="0">
                <a:solidFill>
                  <a:srgbClr val="095A82"/>
                </a:solidFill>
                <a:cs typeface="Calibri"/>
              </a:rPr>
              <a:t>o</a:t>
            </a:r>
            <a:r>
              <a:rPr sz="2800" dirty="0">
                <a:solidFill>
                  <a:srgbClr val="095A82"/>
                </a:solidFill>
                <a:cs typeface="Calibri"/>
              </a:rPr>
              <a:t>n</a:t>
            </a:r>
            <a:endParaRPr sz="2800">
              <a:solidFill>
                <a:prstClr val="black"/>
              </a:solidFill>
              <a:cs typeface="Calibri"/>
            </a:endParaRPr>
          </a:p>
        </p:txBody>
      </p:sp>
      <p:sp>
        <p:nvSpPr>
          <p:cNvPr id="16" name="object 16"/>
          <p:cNvSpPr txBox="1"/>
          <p:nvPr/>
        </p:nvSpPr>
        <p:spPr>
          <a:xfrm>
            <a:off x="9319258" y="5539741"/>
            <a:ext cx="2372360" cy="929742"/>
          </a:xfrm>
          <a:prstGeom prst="rect">
            <a:avLst/>
          </a:prstGeom>
          <a:ln w="28955">
            <a:solidFill>
              <a:srgbClr val="095A82"/>
            </a:solidFill>
          </a:ln>
        </p:spPr>
        <p:txBody>
          <a:bodyPr vert="horz" wrap="square" lIns="0" tIns="67310" rIns="0" bIns="0" rtlCol="0">
            <a:spAutoFit/>
          </a:bodyPr>
          <a:lstStyle/>
          <a:p>
            <a:pPr marL="2540" algn="ctr">
              <a:spcBef>
                <a:spcPts val="530"/>
              </a:spcBef>
            </a:pPr>
            <a:r>
              <a:rPr sz="2800" spc="-10" dirty="0">
                <a:solidFill>
                  <a:srgbClr val="095A82"/>
                </a:solidFill>
                <a:cs typeface="Calibri"/>
              </a:rPr>
              <a:t>Logistic</a:t>
            </a:r>
            <a:endParaRPr sz="2800">
              <a:solidFill>
                <a:prstClr val="black"/>
              </a:solidFill>
              <a:cs typeface="Calibri"/>
            </a:endParaRPr>
          </a:p>
          <a:p>
            <a:pPr algn="ctr"/>
            <a:r>
              <a:rPr sz="2800" spc="-10" dirty="0">
                <a:solidFill>
                  <a:srgbClr val="095A82"/>
                </a:solidFill>
                <a:cs typeface="Calibri"/>
              </a:rPr>
              <a:t>Regression</a:t>
            </a:r>
            <a:endParaRPr sz="2800">
              <a:solidFill>
                <a:prstClr val="black"/>
              </a:solidFill>
              <a:cs typeface="Calibri"/>
            </a:endParaRPr>
          </a:p>
        </p:txBody>
      </p:sp>
      <p:sp>
        <p:nvSpPr>
          <p:cNvPr id="17" name="object 17"/>
          <p:cNvSpPr txBox="1"/>
          <p:nvPr/>
        </p:nvSpPr>
        <p:spPr>
          <a:xfrm>
            <a:off x="12278106" y="3922269"/>
            <a:ext cx="4023360" cy="887422"/>
          </a:xfrm>
          <a:prstGeom prst="rect">
            <a:avLst/>
          </a:prstGeom>
        </p:spPr>
        <p:txBody>
          <a:bodyPr vert="horz" wrap="square" lIns="0" tIns="25400" rIns="0" bIns="0" rtlCol="0">
            <a:spAutoFit/>
          </a:bodyPr>
          <a:lstStyle/>
          <a:p>
            <a:pPr marL="604520" marR="10160" indent="-579120">
              <a:spcBef>
                <a:spcPts val="200"/>
              </a:spcBef>
            </a:pPr>
            <a:r>
              <a:rPr sz="2800" spc="-10" dirty="0">
                <a:solidFill>
                  <a:srgbClr val="5F5F5F"/>
                </a:solidFill>
                <a:cs typeface="Calibri"/>
              </a:rPr>
              <a:t>Predicting numerical values  such </a:t>
            </a:r>
            <a:r>
              <a:rPr sz="2800" dirty="0">
                <a:solidFill>
                  <a:srgbClr val="5F5F5F"/>
                </a:solidFill>
                <a:cs typeface="Calibri"/>
              </a:rPr>
              <a:t>as </a:t>
            </a:r>
            <a:r>
              <a:rPr sz="2800" spc="-10" dirty="0">
                <a:solidFill>
                  <a:srgbClr val="5F5F5F"/>
                </a:solidFill>
                <a:cs typeface="Calibri"/>
              </a:rPr>
              <a:t>house</a:t>
            </a:r>
            <a:r>
              <a:rPr sz="2800" spc="-50" dirty="0">
                <a:solidFill>
                  <a:srgbClr val="5F5F5F"/>
                </a:solidFill>
                <a:cs typeface="Calibri"/>
              </a:rPr>
              <a:t> </a:t>
            </a:r>
            <a:r>
              <a:rPr sz="2800" spc="-10" dirty="0">
                <a:solidFill>
                  <a:srgbClr val="5F5F5F"/>
                </a:solidFill>
                <a:cs typeface="Calibri"/>
              </a:rPr>
              <a:t>price</a:t>
            </a:r>
            <a:endParaRPr sz="2800">
              <a:solidFill>
                <a:prstClr val="black"/>
              </a:solidFill>
              <a:cs typeface="Calibri"/>
            </a:endParaRPr>
          </a:p>
        </p:txBody>
      </p:sp>
      <p:sp>
        <p:nvSpPr>
          <p:cNvPr id="18" name="object 18"/>
          <p:cNvSpPr txBox="1"/>
          <p:nvPr/>
        </p:nvSpPr>
        <p:spPr>
          <a:xfrm>
            <a:off x="12232385" y="5579770"/>
            <a:ext cx="3874770" cy="888705"/>
          </a:xfrm>
          <a:prstGeom prst="rect">
            <a:avLst/>
          </a:prstGeom>
        </p:spPr>
        <p:txBody>
          <a:bodyPr vert="horz" wrap="square" lIns="0" tIns="26670" rIns="0" bIns="0" rtlCol="0">
            <a:spAutoFit/>
          </a:bodyPr>
          <a:lstStyle/>
          <a:p>
            <a:pPr algn="ctr">
              <a:spcBef>
                <a:spcPts val="210"/>
              </a:spcBef>
            </a:pPr>
            <a:r>
              <a:rPr sz="2800" spc="-10" dirty="0">
                <a:solidFill>
                  <a:srgbClr val="5F5F5F"/>
                </a:solidFill>
                <a:cs typeface="Calibri"/>
              </a:rPr>
              <a:t>Predicting </a:t>
            </a:r>
            <a:r>
              <a:rPr sz="2800" dirty="0">
                <a:solidFill>
                  <a:srgbClr val="5F5F5F"/>
                </a:solidFill>
                <a:cs typeface="Calibri"/>
              </a:rPr>
              <a:t>binary</a:t>
            </a:r>
            <a:r>
              <a:rPr sz="2800" spc="-50" dirty="0">
                <a:solidFill>
                  <a:srgbClr val="5F5F5F"/>
                </a:solidFill>
                <a:cs typeface="Calibri"/>
              </a:rPr>
              <a:t> </a:t>
            </a:r>
            <a:r>
              <a:rPr sz="2800" spc="-10" dirty="0">
                <a:solidFill>
                  <a:srgbClr val="5F5F5F"/>
                </a:solidFill>
                <a:cs typeface="Calibri"/>
              </a:rPr>
              <a:t>variables</a:t>
            </a:r>
            <a:endParaRPr sz="2800">
              <a:solidFill>
                <a:prstClr val="black"/>
              </a:solidFill>
              <a:cs typeface="Calibri"/>
            </a:endParaRPr>
          </a:p>
          <a:p>
            <a:pPr marL="6350" algn="ctr">
              <a:spcBef>
                <a:spcPts val="10"/>
              </a:spcBef>
            </a:pPr>
            <a:r>
              <a:rPr sz="2800" spc="-10" dirty="0">
                <a:solidFill>
                  <a:srgbClr val="5F5F5F"/>
                </a:solidFill>
                <a:cs typeface="Calibri"/>
              </a:rPr>
              <a:t>(yes </a:t>
            </a:r>
            <a:r>
              <a:rPr sz="2800" dirty="0">
                <a:solidFill>
                  <a:srgbClr val="5F5F5F"/>
                </a:solidFill>
                <a:cs typeface="Calibri"/>
              </a:rPr>
              <a:t>or</a:t>
            </a:r>
            <a:r>
              <a:rPr sz="2800" spc="-50" dirty="0">
                <a:solidFill>
                  <a:srgbClr val="5F5F5F"/>
                </a:solidFill>
                <a:cs typeface="Calibri"/>
              </a:rPr>
              <a:t> </a:t>
            </a:r>
            <a:r>
              <a:rPr sz="2800" spc="-10" dirty="0">
                <a:solidFill>
                  <a:srgbClr val="5F5F5F"/>
                </a:solidFill>
                <a:cs typeface="Calibri"/>
              </a:rPr>
              <a:t>no)</a:t>
            </a:r>
            <a:endParaRPr sz="2800">
              <a:solidFill>
                <a:prstClr val="black"/>
              </a:solidFill>
              <a:cs typeface="Calibri"/>
            </a:endParaRPr>
          </a:p>
        </p:txBody>
      </p:sp>
    </p:spTree>
    <p:extLst>
      <p:ext uri="{BB962C8B-B14F-4D97-AF65-F5344CB8AC3E}">
        <p14:creationId xmlns:p14="http://schemas.microsoft.com/office/powerpoint/2010/main" val="17231593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57654" y="9451855"/>
            <a:ext cx="2275332" cy="83055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3" name="object 3"/>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5" name="object 5"/>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6" name="object 6"/>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7" name="object 7"/>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8" name="object 8"/>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9" name="object 9"/>
          <p:cNvSpPr/>
          <p:nvPr/>
        </p:nvSpPr>
        <p:spPr>
          <a:xfrm>
            <a:off x="292609" y="246888"/>
            <a:ext cx="4243070" cy="9354820"/>
          </a:xfrm>
          <a:custGeom>
            <a:avLst/>
            <a:gdLst/>
            <a:ahLst/>
            <a:cxnLst/>
            <a:rect l="l" t="t" r="r" b="b"/>
            <a:pathLst>
              <a:path w="2121535" h="4677410">
                <a:moveTo>
                  <a:pt x="0" y="4677156"/>
                </a:moveTo>
                <a:lnTo>
                  <a:pt x="2121408" y="4677156"/>
                </a:lnTo>
                <a:lnTo>
                  <a:pt x="2121408" y="0"/>
                </a:lnTo>
                <a:lnTo>
                  <a:pt x="0" y="0"/>
                </a:lnTo>
                <a:lnTo>
                  <a:pt x="0" y="4677156"/>
                </a:lnTo>
                <a:close/>
              </a:path>
            </a:pathLst>
          </a:custGeom>
          <a:solidFill>
            <a:srgbClr val="095A82"/>
          </a:solidFill>
        </p:spPr>
        <p:txBody>
          <a:bodyPr wrap="square" lIns="0" tIns="0" rIns="0" bIns="0" rtlCol="0"/>
          <a:lstStyle/>
          <a:p>
            <a:endParaRPr sz="3600">
              <a:solidFill>
                <a:prstClr val="black"/>
              </a:solidFill>
            </a:endParaRPr>
          </a:p>
        </p:txBody>
      </p:sp>
      <p:sp>
        <p:nvSpPr>
          <p:cNvPr id="10" name="object 10"/>
          <p:cNvSpPr/>
          <p:nvPr/>
        </p:nvSpPr>
        <p:spPr>
          <a:xfrm>
            <a:off x="1057654" y="9451855"/>
            <a:ext cx="2275332" cy="83055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11" name="object 11"/>
          <p:cNvSpPr/>
          <p:nvPr/>
        </p:nvSpPr>
        <p:spPr>
          <a:xfrm>
            <a:off x="685800" y="795526"/>
            <a:ext cx="0" cy="746760"/>
          </a:xfrm>
          <a:custGeom>
            <a:avLst/>
            <a:gdLst/>
            <a:ahLst/>
            <a:cxnLst/>
            <a:rect l="l" t="t" r="r" b="b"/>
            <a:pathLst>
              <a:path h="373380">
                <a:moveTo>
                  <a:pt x="0" y="0"/>
                </a:moveTo>
                <a:lnTo>
                  <a:pt x="0" y="373379"/>
                </a:lnTo>
              </a:path>
            </a:pathLst>
          </a:custGeom>
          <a:ln w="45720">
            <a:solidFill>
              <a:srgbClr val="0D80B8"/>
            </a:solidFill>
          </a:ln>
        </p:spPr>
        <p:txBody>
          <a:bodyPr wrap="square" lIns="0" tIns="0" rIns="0" bIns="0" rtlCol="0"/>
          <a:lstStyle/>
          <a:p>
            <a:endParaRPr sz="3600">
              <a:solidFill>
                <a:prstClr val="black"/>
              </a:solidFill>
            </a:endParaRPr>
          </a:p>
        </p:txBody>
      </p:sp>
      <p:sp>
        <p:nvSpPr>
          <p:cNvPr id="12" name="object 12"/>
          <p:cNvSpPr/>
          <p:nvPr/>
        </p:nvSpPr>
        <p:spPr>
          <a:xfrm>
            <a:off x="4535423" y="9174480"/>
            <a:ext cx="13460730" cy="426720"/>
          </a:xfrm>
          <a:custGeom>
            <a:avLst/>
            <a:gdLst/>
            <a:ahLst/>
            <a:cxnLst/>
            <a:rect l="l" t="t" r="r" b="b"/>
            <a:pathLst>
              <a:path w="6730365" h="213360">
                <a:moveTo>
                  <a:pt x="0" y="213360"/>
                </a:moveTo>
                <a:lnTo>
                  <a:pt x="6729984" y="213360"/>
                </a:lnTo>
                <a:lnTo>
                  <a:pt x="6729984" y="0"/>
                </a:lnTo>
                <a:lnTo>
                  <a:pt x="0" y="0"/>
                </a:lnTo>
                <a:lnTo>
                  <a:pt x="0" y="213360"/>
                </a:lnTo>
                <a:close/>
              </a:path>
            </a:pathLst>
          </a:custGeom>
          <a:solidFill>
            <a:srgbClr val="095A82"/>
          </a:solidFill>
        </p:spPr>
        <p:txBody>
          <a:bodyPr wrap="square" lIns="0" tIns="0" rIns="0" bIns="0" rtlCol="0"/>
          <a:lstStyle/>
          <a:p>
            <a:endParaRPr sz="3600">
              <a:solidFill>
                <a:prstClr val="black"/>
              </a:solidFill>
            </a:endParaRPr>
          </a:p>
        </p:txBody>
      </p:sp>
      <p:sp>
        <p:nvSpPr>
          <p:cNvPr id="13" name="object 13"/>
          <p:cNvSpPr/>
          <p:nvPr/>
        </p:nvSpPr>
        <p:spPr>
          <a:xfrm>
            <a:off x="4535423" y="243840"/>
            <a:ext cx="13460730" cy="424180"/>
          </a:xfrm>
          <a:custGeom>
            <a:avLst/>
            <a:gdLst/>
            <a:ahLst/>
            <a:cxnLst/>
            <a:rect l="l" t="t" r="r" b="b"/>
            <a:pathLst>
              <a:path w="6730365" h="212090">
                <a:moveTo>
                  <a:pt x="0" y="211836"/>
                </a:moveTo>
                <a:lnTo>
                  <a:pt x="6729984" y="211836"/>
                </a:lnTo>
                <a:lnTo>
                  <a:pt x="6729984" y="0"/>
                </a:lnTo>
                <a:lnTo>
                  <a:pt x="0" y="0"/>
                </a:lnTo>
                <a:lnTo>
                  <a:pt x="0" y="211836"/>
                </a:lnTo>
                <a:close/>
              </a:path>
            </a:pathLst>
          </a:custGeom>
          <a:solidFill>
            <a:srgbClr val="095A82"/>
          </a:solidFill>
        </p:spPr>
        <p:txBody>
          <a:bodyPr wrap="square" lIns="0" tIns="0" rIns="0" bIns="0" rtlCol="0"/>
          <a:lstStyle/>
          <a:p>
            <a:endParaRPr sz="3600">
              <a:solidFill>
                <a:prstClr val="black"/>
              </a:solidFill>
            </a:endParaRPr>
          </a:p>
        </p:txBody>
      </p:sp>
      <p:sp>
        <p:nvSpPr>
          <p:cNvPr id="14" name="object 14"/>
          <p:cNvSpPr/>
          <p:nvPr/>
        </p:nvSpPr>
        <p:spPr>
          <a:xfrm>
            <a:off x="1060703" y="9454895"/>
            <a:ext cx="2274570" cy="833118"/>
          </a:xfrm>
          <a:custGeom>
            <a:avLst/>
            <a:gdLst/>
            <a:ahLst/>
            <a:cxnLst/>
            <a:rect l="l" t="t" r="r" b="b"/>
            <a:pathLst>
              <a:path w="1137285" h="416560">
                <a:moveTo>
                  <a:pt x="0" y="416051"/>
                </a:moveTo>
                <a:lnTo>
                  <a:pt x="1136904" y="416051"/>
                </a:lnTo>
                <a:lnTo>
                  <a:pt x="1136904" y="0"/>
                </a:lnTo>
                <a:lnTo>
                  <a:pt x="0" y="0"/>
                </a:lnTo>
                <a:lnTo>
                  <a:pt x="0" y="416051"/>
                </a:lnTo>
                <a:close/>
              </a:path>
            </a:pathLst>
          </a:custGeom>
          <a:solidFill>
            <a:srgbClr val="095A82"/>
          </a:solidFill>
        </p:spPr>
        <p:txBody>
          <a:bodyPr wrap="square" lIns="0" tIns="0" rIns="0" bIns="0" rtlCol="0"/>
          <a:lstStyle/>
          <a:p>
            <a:endParaRPr sz="3600">
              <a:solidFill>
                <a:prstClr val="black"/>
              </a:solidFill>
            </a:endParaRPr>
          </a:p>
        </p:txBody>
      </p:sp>
      <p:sp>
        <p:nvSpPr>
          <p:cNvPr id="15" name="object 15"/>
          <p:cNvSpPr/>
          <p:nvPr/>
        </p:nvSpPr>
        <p:spPr>
          <a:xfrm>
            <a:off x="1060703" y="9454895"/>
            <a:ext cx="2274570" cy="833118"/>
          </a:xfrm>
          <a:custGeom>
            <a:avLst/>
            <a:gdLst/>
            <a:ahLst/>
            <a:cxnLst/>
            <a:rect l="l" t="t" r="r" b="b"/>
            <a:pathLst>
              <a:path w="1137285" h="416560">
                <a:moveTo>
                  <a:pt x="0" y="416051"/>
                </a:moveTo>
                <a:lnTo>
                  <a:pt x="1136904" y="416051"/>
                </a:lnTo>
                <a:lnTo>
                  <a:pt x="1136904" y="0"/>
                </a:lnTo>
                <a:lnTo>
                  <a:pt x="0" y="0"/>
                </a:lnTo>
                <a:lnTo>
                  <a:pt x="0" y="416051"/>
                </a:lnTo>
                <a:close/>
              </a:path>
            </a:pathLst>
          </a:custGeom>
          <a:ln w="9144">
            <a:solidFill>
              <a:srgbClr val="FFFFFF"/>
            </a:solidFill>
          </a:ln>
        </p:spPr>
        <p:txBody>
          <a:bodyPr wrap="square" lIns="0" tIns="0" rIns="0" bIns="0" rtlCol="0"/>
          <a:lstStyle/>
          <a:p>
            <a:endParaRPr sz="3600">
              <a:solidFill>
                <a:prstClr val="black"/>
              </a:solidFill>
            </a:endParaRPr>
          </a:p>
        </p:txBody>
      </p:sp>
      <p:sp>
        <p:nvSpPr>
          <p:cNvPr id="17" name="object 17"/>
          <p:cNvSpPr/>
          <p:nvPr/>
        </p:nvSpPr>
        <p:spPr>
          <a:xfrm>
            <a:off x="804672" y="2334766"/>
            <a:ext cx="574040" cy="574040"/>
          </a:xfrm>
          <a:custGeom>
            <a:avLst/>
            <a:gdLst/>
            <a:ahLst/>
            <a:cxnLst/>
            <a:rect l="l" t="t" r="r" b="b"/>
            <a:pathLst>
              <a:path w="287020" h="287019">
                <a:moveTo>
                  <a:pt x="0" y="143255"/>
                </a:moveTo>
                <a:lnTo>
                  <a:pt x="7303" y="97974"/>
                </a:lnTo>
                <a:lnTo>
                  <a:pt x="27639" y="58649"/>
                </a:lnTo>
                <a:lnTo>
                  <a:pt x="58649" y="27639"/>
                </a:lnTo>
                <a:lnTo>
                  <a:pt x="97974" y="7303"/>
                </a:lnTo>
                <a:lnTo>
                  <a:pt x="143256" y="0"/>
                </a:lnTo>
                <a:lnTo>
                  <a:pt x="188537" y="7303"/>
                </a:lnTo>
                <a:lnTo>
                  <a:pt x="227862" y="27639"/>
                </a:lnTo>
                <a:lnTo>
                  <a:pt x="258872" y="58649"/>
                </a:lnTo>
                <a:lnTo>
                  <a:pt x="279208" y="97974"/>
                </a:lnTo>
                <a:lnTo>
                  <a:pt x="286512" y="143255"/>
                </a:lnTo>
                <a:lnTo>
                  <a:pt x="279208" y="188537"/>
                </a:lnTo>
                <a:lnTo>
                  <a:pt x="258872" y="227862"/>
                </a:lnTo>
                <a:lnTo>
                  <a:pt x="227862" y="258872"/>
                </a:lnTo>
                <a:lnTo>
                  <a:pt x="188537" y="279208"/>
                </a:lnTo>
                <a:lnTo>
                  <a:pt x="143256" y="286512"/>
                </a:lnTo>
                <a:lnTo>
                  <a:pt x="97974" y="279208"/>
                </a:lnTo>
                <a:lnTo>
                  <a:pt x="58649" y="258872"/>
                </a:lnTo>
                <a:lnTo>
                  <a:pt x="27639" y="227862"/>
                </a:lnTo>
                <a:lnTo>
                  <a:pt x="7303" y="188537"/>
                </a:lnTo>
                <a:lnTo>
                  <a:pt x="0" y="143255"/>
                </a:lnTo>
                <a:close/>
              </a:path>
            </a:pathLst>
          </a:custGeom>
          <a:ln w="9144">
            <a:solidFill>
              <a:srgbClr val="FFFFFF"/>
            </a:solidFill>
            <a:prstDash val="sysDash"/>
          </a:ln>
        </p:spPr>
        <p:txBody>
          <a:bodyPr wrap="square" lIns="0" tIns="0" rIns="0" bIns="0" rtlCol="0"/>
          <a:lstStyle/>
          <a:p>
            <a:endParaRPr sz="3600">
              <a:solidFill>
                <a:prstClr val="black"/>
              </a:solidFill>
            </a:endParaRPr>
          </a:p>
        </p:txBody>
      </p:sp>
      <p:sp>
        <p:nvSpPr>
          <p:cNvPr id="18" name="object 18"/>
          <p:cNvSpPr/>
          <p:nvPr/>
        </p:nvSpPr>
        <p:spPr>
          <a:xfrm>
            <a:off x="804672" y="4562854"/>
            <a:ext cx="574040" cy="574040"/>
          </a:xfrm>
          <a:custGeom>
            <a:avLst/>
            <a:gdLst/>
            <a:ahLst/>
            <a:cxnLst/>
            <a:rect l="l" t="t" r="r" b="b"/>
            <a:pathLst>
              <a:path w="287020" h="287019">
                <a:moveTo>
                  <a:pt x="0" y="143256"/>
                </a:moveTo>
                <a:lnTo>
                  <a:pt x="7303" y="97974"/>
                </a:lnTo>
                <a:lnTo>
                  <a:pt x="27639" y="58649"/>
                </a:lnTo>
                <a:lnTo>
                  <a:pt x="58649" y="27639"/>
                </a:lnTo>
                <a:lnTo>
                  <a:pt x="97974" y="7303"/>
                </a:lnTo>
                <a:lnTo>
                  <a:pt x="143256" y="0"/>
                </a:lnTo>
                <a:lnTo>
                  <a:pt x="188537" y="7303"/>
                </a:lnTo>
                <a:lnTo>
                  <a:pt x="227862" y="27639"/>
                </a:lnTo>
                <a:lnTo>
                  <a:pt x="258872" y="58649"/>
                </a:lnTo>
                <a:lnTo>
                  <a:pt x="279208" y="97974"/>
                </a:lnTo>
                <a:lnTo>
                  <a:pt x="286512" y="143256"/>
                </a:lnTo>
                <a:lnTo>
                  <a:pt x="279208" y="188537"/>
                </a:lnTo>
                <a:lnTo>
                  <a:pt x="258872" y="227862"/>
                </a:lnTo>
                <a:lnTo>
                  <a:pt x="227862" y="258872"/>
                </a:lnTo>
                <a:lnTo>
                  <a:pt x="188537" y="279208"/>
                </a:lnTo>
                <a:lnTo>
                  <a:pt x="143256" y="286512"/>
                </a:lnTo>
                <a:lnTo>
                  <a:pt x="97974" y="279208"/>
                </a:lnTo>
                <a:lnTo>
                  <a:pt x="58649" y="258872"/>
                </a:lnTo>
                <a:lnTo>
                  <a:pt x="27639" y="227862"/>
                </a:lnTo>
                <a:lnTo>
                  <a:pt x="7303" y="188537"/>
                </a:lnTo>
                <a:lnTo>
                  <a:pt x="0" y="143256"/>
                </a:lnTo>
                <a:close/>
              </a:path>
            </a:pathLst>
          </a:custGeom>
          <a:ln w="9144">
            <a:solidFill>
              <a:srgbClr val="FFFFFF"/>
            </a:solidFill>
            <a:prstDash val="sysDash"/>
          </a:ln>
        </p:spPr>
        <p:txBody>
          <a:bodyPr wrap="square" lIns="0" tIns="0" rIns="0" bIns="0" rtlCol="0"/>
          <a:lstStyle/>
          <a:p>
            <a:endParaRPr sz="3600">
              <a:solidFill>
                <a:prstClr val="black"/>
              </a:solidFill>
            </a:endParaRPr>
          </a:p>
        </p:txBody>
      </p:sp>
      <p:sp>
        <p:nvSpPr>
          <p:cNvPr id="19" name="object 19"/>
          <p:cNvSpPr/>
          <p:nvPr/>
        </p:nvSpPr>
        <p:spPr>
          <a:xfrm>
            <a:off x="804672" y="3450334"/>
            <a:ext cx="574040" cy="574040"/>
          </a:xfrm>
          <a:custGeom>
            <a:avLst/>
            <a:gdLst/>
            <a:ahLst/>
            <a:cxnLst/>
            <a:rect l="l" t="t" r="r" b="b"/>
            <a:pathLst>
              <a:path w="287020" h="287019">
                <a:moveTo>
                  <a:pt x="143256" y="0"/>
                </a:moveTo>
                <a:lnTo>
                  <a:pt x="97974" y="7303"/>
                </a:lnTo>
                <a:lnTo>
                  <a:pt x="58649" y="27639"/>
                </a:lnTo>
                <a:lnTo>
                  <a:pt x="27639" y="58649"/>
                </a:lnTo>
                <a:lnTo>
                  <a:pt x="7303" y="97974"/>
                </a:lnTo>
                <a:lnTo>
                  <a:pt x="0" y="143256"/>
                </a:lnTo>
                <a:lnTo>
                  <a:pt x="7303" y="188537"/>
                </a:lnTo>
                <a:lnTo>
                  <a:pt x="27639" y="227862"/>
                </a:lnTo>
                <a:lnTo>
                  <a:pt x="58649" y="258872"/>
                </a:lnTo>
                <a:lnTo>
                  <a:pt x="97974" y="279208"/>
                </a:lnTo>
                <a:lnTo>
                  <a:pt x="143256" y="286512"/>
                </a:lnTo>
                <a:lnTo>
                  <a:pt x="188537" y="279208"/>
                </a:lnTo>
                <a:lnTo>
                  <a:pt x="227862" y="258872"/>
                </a:lnTo>
                <a:lnTo>
                  <a:pt x="258872" y="227862"/>
                </a:lnTo>
                <a:lnTo>
                  <a:pt x="279208" y="188537"/>
                </a:lnTo>
                <a:lnTo>
                  <a:pt x="286512" y="143256"/>
                </a:lnTo>
                <a:lnTo>
                  <a:pt x="279208" y="97974"/>
                </a:lnTo>
                <a:lnTo>
                  <a:pt x="258872" y="58649"/>
                </a:lnTo>
                <a:lnTo>
                  <a:pt x="227862" y="27639"/>
                </a:lnTo>
                <a:lnTo>
                  <a:pt x="188537" y="7303"/>
                </a:lnTo>
                <a:lnTo>
                  <a:pt x="143256" y="0"/>
                </a:lnTo>
                <a:close/>
              </a:path>
            </a:pathLst>
          </a:custGeom>
          <a:solidFill>
            <a:srgbClr val="FFFFFF"/>
          </a:solidFill>
        </p:spPr>
        <p:txBody>
          <a:bodyPr wrap="square" lIns="0" tIns="0" rIns="0" bIns="0" rtlCol="0"/>
          <a:lstStyle/>
          <a:p>
            <a:endParaRPr sz="3600">
              <a:solidFill>
                <a:prstClr val="black"/>
              </a:solidFill>
            </a:endParaRPr>
          </a:p>
        </p:txBody>
      </p:sp>
      <p:sp>
        <p:nvSpPr>
          <p:cNvPr id="20" name="object 20"/>
          <p:cNvSpPr/>
          <p:nvPr/>
        </p:nvSpPr>
        <p:spPr>
          <a:xfrm>
            <a:off x="1091182" y="2907793"/>
            <a:ext cx="0" cy="542290"/>
          </a:xfrm>
          <a:custGeom>
            <a:avLst/>
            <a:gdLst/>
            <a:ahLst/>
            <a:cxnLst/>
            <a:rect l="l" t="t" r="r" b="b"/>
            <a:pathLst>
              <a:path h="271144">
                <a:moveTo>
                  <a:pt x="0" y="0"/>
                </a:moveTo>
                <a:lnTo>
                  <a:pt x="0" y="270763"/>
                </a:lnTo>
              </a:path>
            </a:pathLst>
          </a:custGeom>
          <a:ln w="9144">
            <a:solidFill>
              <a:srgbClr val="FFFFFF"/>
            </a:solidFill>
            <a:prstDash val="sysDash"/>
          </a:ln>
        </p:spPr>
        <p:txBody>
          <a:bodyPr wrap="square" lIns="0" tIns="0" rIns="0" bIns="0" rtlCol="0"/>
          <a:lstStyle/>
          <a:p>
            <a:endParaRPr sz="3600">
              <a:solidFill>
                <a:prstClr val="black"/>
              </a:solidFill>
            </a:endParaRPr>
          </a:p>
        </p:txBody>
      </p:sp>
      <p:sp>
        <p:nvSpPr>
          <p:cNvPr id="21" name="object 21"/>
          <p:cNvSpPr/>
          <p:nvPr/>
        </p:nvSpPr>
        <p:spPr>
          <a:xfrm>
            <a:off x="1091182" y="4023359"/>
            <a:ext cx="0" cy="542290"/>
          </a:xfrm>
          <a:custGeom>
            <a:avLst/>
            <a:gdLst/>
            <a:ahLst/>
            <a:cxnLst/>
            <a:rect l="l" t="t" r="r" b="b"/>
            <a:pathLst>
              <a:path h="271144">
                <a:moveTo>
                  <a:pt x="0" y="0"/>
                </a:moveTo>
                <a:lnTo>
                  <a:pt x="0" y="270763"/>
                </a:lnTo>
              </a:path>
            </a:pathLst>
          </a:custGeom>
          <a:ln w="9144">
            <a:solidFill>
              <a:srgbClr val="FFFFFF"/>
            </a:solidFill>
            <a:prstDash val="sysDash"/>
          </a:ln>
        </p:spPr>
        <p:txBody>
          <a:bodyPr wrap="square" lIns="0" tIns="0" rIns="0" bIns="0" rtlCol="0"/>
          <a:lstStyle/>
          <a:p>
            <a:endParaRPr sz="3600">
              <a:solidFill>
                <a:prstClr val="black"/>
              </a:solidFill>
            </a:endParaRPr>
          </a:p>
        </p:txBody>
      </p:sp>
      <p:sp>
        <p:nvSpPr>
          <p:cNvPr id="22" name="object 22"/>
          <p:cNvSpPr txBox="1"/>
          <p:nvPr/>
        </p:nvSpPr>
        <p:spPr>
          <a:xfrm>
            <a:off x="995070" y="2410612"/>
            <a:ext cx="205740" cy="394980"/>
          </a:xfrm>
          <a:prstGeom prst="rect">
            <a:avLst/>
          </a:prstGeom>
        </p:spPr>
        <p:txBody>
          <a:bodyPr vert="horz" wrap="square" lIns="0" tIns="25400" rIns="0" bIns="0" rtlCol="0">
            <a:spAutoFit/>
          </a:bodyPr>
          <a:lstStyle/>
          <a:p>
            <a:pPr marL="25400">
              <a:spcBef>
                <a:spcPts val="200"/>
              </a:spcBef>
            </a:pPr>
            <a:r>
              <a:rPr sz="2400" dirty="0">
                <a:solidFill>
                  <a:srgbClr val="FFFFFF"/>
                </a:solidFill>
                <a:cs typeface="Calibri"/>
              </a:rPr>
              <a:t>1</a:t>
            </a:r>
            <a:endParaRPr sz="2400">
              <a:solidFill>
                <a:prstClr val="black"/>
              </a:solidFill>
              <a:cs typeface="Calibri"/>
            </a:endParaRPr>
          </a:p>
        </p:txBody>
      </p:sp>
      <p:sp>
        <p:nvSpPr>
          <p:cNvPr id="23" name="object 23"/>
          <p:cNvSpPr txBox="1"/>
          <p:nvPr/>
        </p:nvSpPr>
        <p:spPr>
          <a:xfrm>
            <a:off x="968856" y="3528566"/>
            <a:ext cx="205740" cy="394980"/>
          </a:xfrm>
          <a:prstGeom prst="rect">
            <a:avLst/>
          </a:prstGeom>
        </p:spPr>
        <p:txBody>
          <a:bodyPr vert="horz" wrap="square" lIns="0" tIns="25400" rIns="0" bIns="0" rtlCol="0">
            <a:spAutoFit/>
          </a:bodyPr>
          <a:lstStyle/>
          <a:p>
            <a:pPr marL="25400">
              <a:spcBef>
                <a:spcPts val="200"/>
              </a:spcBef>
            </a:pPr>
            <a:r>
              <a:rPr sz="2400" dirty="0">
                <a:solidFill>
                  <a:srgbClr val="095A82"/>
                </a:solidFill>
                <a:cs typeface="Calibri"/>
              </a:rPr>
              <a:t>2</a:t>
            </a:r>
            <a:endParaRPr sz="2400">
              <a:solidFill>
                <a:prstClr val="black"/>
              </a:solidFill>
              <a:cs typeface="Calibri"/>
            </a:endParaRPr>
          </a:p>
        </p:txBody>
      </p:sp>
      <p:sp>
        <p:nvSpPr>
          <p:cNvPr id="24" name="object 24"/>
          <p:cNvSpPr txBox="1"/>
          <p:nvPr/>
        </p:nvSpPr>
        <p:spPr>
          <a:xfrm>
            <a:off x="982878" y="4641596"/>
            <a:ext cx="205740" cy="394980"/>
          </a:xfrm>
          <a:prstGeom prst="rect">
            <a:avLst/>
          </a:prstGeom>
        </p:spPr>
        <p:txBody>
          <a:bodyPr vert="horz" wrap="square" lIns="0" tIns="25400" rIns="0" bIns="0" rtlCol="0">
            <a:spAutoFit/>
          </a:bodyPr>
          <a:lstStyle/>
          <a:p>
            <a:pPr marL="25400">
              <a:spcBef>
                <a:spcPts val="200"/>
              </a:spcBef>
            </a:pPr>
            <a:r>
              <a:rPr sz="2400" dirty="0">
                <a:solidFill>
                  <a:srgbClr val="FFFFFF"/>
                </a:solidFill>
                <a:cs typeface="Calibri"/>
              </a:rPr>
              <a:t>3</a:t>
            </a:r>
            <a:endParaRPr sz="2400">
              <a:solidFill>
                <a:prstClr val="black"/>
              </a:solidFill>
              <a:cs typeface="Calibri"/>
            </a:endParaRPr>
          </a:p>
        </p:txBody>
      </p:sp>
      <p:sp>
        <p:nvSpPr>
          <p:cNvPr id="25" name="object 25"/>
          <p:cNvSpPr txBox="1">
            <a:spLocks noGrp="1"/>
          </p:cNvSpPr>
          <p:nvPr>
            <p:ph type="title"/>
          </p:nvPr>
        </p:nvSpPr>
        <p:spPr>
          <a:xfrm>
            <a:off x="1040790" y="705511"/>
            <a:ext cx="2082800" cy="888705"/>
          </a:xfrm>
          <a:prstGeom prst="rect">
            <a:avLst/>
          </a:prstGeom>
        </p:spPr>
        <p:txBody>
          <a:bodyPr vert="horz" wrap="square" lIns="0" tIns="26670" rIns="0" bIns="0" rtlCol="0">
            <a:spAutoFit/>
          </a:bodyPr>
          <a:lstStyle/>
          <a:p>
            <a:pPr marL="25400">
              <a:spcBef>
                <a:spcPts val="210"/>
              </a:spcBef>
            </a:pPr>
            <a:r>
              <a:rPr sz="2800" b="1" dirty="0">
                <a:solidFill>
                  <a:srgbClr val="FFFFFF"/>
                </a:solidFill>
                <a:latin typeface="Calibri"/>
                <a:cs typeface="Calibri"/>
              </a:rPr>
              <a:t>Unsupervised</a:t>
            </a:r>
            <a:endParaRPr sz="2800">
              <a:latin typeface="Calibri"/>
              <a:cs typeface="Calibri"/>
            </a:endParaRPr>
          </a:p>
          <a:p>
            <a:pPr marL="25400"/>
            <a:r>
              <a:rPr sz="2800" b="1" spc="-10" dirty="0">
                <a:solidFill>
                  <a:srgbClr val="FFFFFF"/>
                </a:solidFill>
                <a:latin typeface="Calibri"/>
                <a:cs typeface="Calibri"/>
              </a:rPr>
              <a:t>Learning</a:t>
            </a:r>
            <a:endParaRPr sz="2800">
              <a:latin typeface="Calibri"/>
              <a:cs typeface="Calibri"/>
            </a:endParaRPr>
          </a:p>
        </p:txBody>
      </p:sp>
      <p:sp>
        <p:nvSpPr>
          <p:cNvPr id="26" name="object 26"/>
          <p:cNvSpPr/>
          <p:nvPr/>
        </p:nvSpPr>
        <p:spPr>
          <a:xfrm>
            <a:off x="9144001" y="3480815"/>
            <a:ext cx="3563110" cy="3858766"/>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27" name="object 27"/>
          <p:cNvSpPr txBox="1"/>
          <p:nvPr/>
        </p:nvSpPr>
        <p:spPr>
          <a:xfrm>
            <a:off x="4692903" y="719440"/>
            <a:ext cx="12363450" cy="1322157"/>
          </a:xfrm>
          <a:prstGeom prst="rect">
            <a:avLst/>
          </a:prstGeom>
        </p:spPr>
        <p:txBody>
          <a:bodyPr vert="horz" wrap="square" lIns="0" tIns="240030" rIns="0" bIns="0" rtlCol="0">
            <a:spAutoFit/>
          </a:bodyPr>
          <a:lstStyle/>
          <a:p>
            <a:pPr marL="598170" indent="-572770">
              <a:spcBef>
                <a:spcPts val="1890"/>
              </a:spcBef>
              <a:buClr>
                <a:srgbClr val="095A82"/>
              </a:buClr>
              <a:buFont typeface="Wingdings"/>
              <a:buChar char=""/>
              <a:tabLst>
                <a:tab pos="598170" algn="l"/>
                <a:tab pos="599440" algn="l"/>
              </a:tabLst>
            </a:pPr>
            <a:r>
              <a:rPr sz="2800" dirty="0">
                <a:solidFill>
                  <a:srgbClr val="5F5F5F"/>
                </a:solidFill>
                <a:cs typeface="Calibri"/>
              </a:rPr>
              <a:t>Unsupervised </a:t>
            </a:r>
            <a:r>
              <a:rPr sz="2800" spc="-10" dirty="0">
                <a:solidFill>
                  <a:srgbClr val="5F5F5F"/>
                </a:solidFill>
                <a:cs typeface="Calibri"/>
              </a:rPr>
              <a:t>Learning </a:t>
            </a:r>
            <a:r>
              <a:rPr sz="2800" dirty="0">
                <a:solidFill>
                  <a:srgbClr val="5F5F5F"/>
                </a:solidFill>
                <a:cs typeface="Calibri"/>
              </a:rPr>
              <a:t>is </a:t>
            </a:r>
            <a:r>
              <a:rPr sz="2800" spc="-10" dirty="0">
                <a:solidFill>
                  <a:srgbClr val="5F5F5F"/>
                </a:solidFill>
                <a:cs typeface="Calibri"/>
              </a:rPr>
              <a:t>the training </a:t>
            </a:r>
            <a:r>
              <a:rPr sz="2800" spc="10" dirty="0">
                <a:solidFill>
                  <a:srgbClr val="5F5F5F"/>
                </a:solidFill>
                <a:cs typeface="Calibri"/>
              </a:rPr>
              <a:t>of </a:t>
            </a:r>
            <a:r>
              <a:rPr sz="2800" dirty="0">
                <a:solidFill>
                  <a:srgbClr val="5F5F5F"/>
                </a:solidFill>
                <a:cs typeface="Calibri"/>
              </a:rPr>
              <a:t>a </a:t>
            </a:r>
            <a:r>
              <a:rPr sz="2800" spc="-10" dirty="0">
                <a:solidFill>
                  <a:srgbClr val="5F5F5F"/>
                </a:solidFill>
                <a:cs typeface="Calibri"/>
              </a:rPr>
              <a:t>model using information that </a:t>
            </a:r>
            <a:r>
              <a:rPr sz="2800" dirty="0">
                <a:solidFill>
                  <a:srgbClr val="5F5F5F"/>
                </a:solidFill>
                <a:cs typeface="Calibri"/>
              </a:rPr>
              <a:t>is</a:t>
            </a:r>
            <a:r>
              <a:rPr sz="2800" spc="110" dirty="0">
                <a:solidFill>
                  <a:srgbClr val="5F5F5F"/>
                </a:solidFill>
                <a:cs typeface="Calibri"/>
              </a:rPr>
              <a:t> </a:t>
            </a:r>
            <a:r>
              <a:rPr sz="2800" spc="-10" dirty="0">
                <a:solidFill>
                  <a:srgbClr val="5F5F5F"/>
                </a:solidFill>
                <a:cs typeface="Calibri"/>
              </a:rPr>
              <a:t>neither</a:t>
            </a:r>
            <a:endParaRPr sz="2800">
              <a:solidFill>
                <a:prstClr val="black"/>
              </a:solidFill>
              <a:cs typeface="Calibri"/>
            </a:endParaRPr>
          </a:p>
          <a:p>
            <a:pPr marL="598170">
              <a:spcBef>
                <a:spcPts val="1680"/>
              </a:spcBef>
            </a:pPr>
            <a:r>
              <a:rPr sz="2800" dirty="0">
                <a:solidFill>
                  <a:srgbClr val="5F5F5F"/>
                </a:solidFill>
                <a:cs typeface="Calibri"/>
              </a:rPr>
              <a:t>classified </a:t>
            </a:r>
            <a:r>
              <a:rPr sz="2800" spc="-10" dirty="0">
                <a:solidFill>
                  <a:srgbClr val="5F5F5F"/>
                </a:solidFill>
                <a:cs typeface="Calibri"/>
              </a:rPr>
              <a:t>nor</a:t>
            </a:r>
            <a:r>
              <a:rPr sz="2800" spc="-50" dirty="0">
                <a:solidFill>
                  <a:srgbClr val="5F5F5F"/>
                </a:solidFill>
                <a:cs typeface="Calibri"/>
              </a:rPr>
              <a:t> </a:t>
            </a:r>
            <a:r>
              <a:rPr sz="2800" spc="-10" dirty="0">
                <a:solidFill>
                  <a:srgbClr val="5F5F5F"/>
                </a:solidFill>
                <a:cs typeface="Calibri"/>
              </a:rPr>
              <a:t>labelled.</a:t>
            </a:r>
            <a:endParaRPr sz="2800">
              <a:solidFill>
                <a:prstClr val="black"/>
              </a:solidFill>
              <a:cs typeface="Calibri"/>
            </a:endParaRPr>
          </a:p>
        </p:txBody>
      </p:sp>
      <p:sp>
        <p:nvSpPr>
          <p:cNvPr id="28" name="object 28"/>
          <p:cNvSpPr txBox="1"/>
          <p:nvPr/>
        </p:nvSpPr>
        <p:spPr>
          <a:xfrm>
            <a:off x="4692903" y="2179222"/>
            <a:ext cx="11964670" cy="1319592"/>
          </a:xfrm>
          <a:prstGeom prst="rect">
            <a:avLst/>
          </a:prstGeom>
        </p:spPr>
        <p:txBody>
          <a:bodyPr vert="horz" wrap="square" lIns="0" tIns="237490" rIns="0" bIns="0" rtlCol="0">
            <a:spAutoFit/>
          </a:bodyPr>
          <a:lstStyle/>
          <a:p>
            <a:pPr marL="598170" indent="-572770">
              <a:spcBef>
                <a:spcPts val="1870"/>
              </a:spcBef>
              <a:buClr>
                <a:srgbClr val="095A82"/>
              </a:buClr>
              <a:buFont typeface="Wingdings"/>
              <a:buChar char=""/>
              <a:tabLst>
                <a:tab pos="598170" algn="l"/>
                <a:tab pos="599440" algn="l"/>
              </a:tabLst>
            </a:pPr>
            <a:r>
              <a:rPr sz="2800" spc="-10" dirty="0">
                <a:solidFill>
                  <a:srgbClr val="5F5F5F"/>
                </a:solidFill>
                <a:cs typeface="Calibri"/>
              </a:rPr>
              <a:t>This model can be used </a:t>
            </a:r>
            <a:r>
              <a:rPr sz="2800" spc="-20" dirty="0">
                <a:solidFill>
                  <a:srgbClr val="5F5F5F"/>
                </a:solidFill>
                <a:cs typeface="Calibri"/>
              </a:rPr>
              <a:t>to </a:t>
            </a:r>
            <a:r>
              <a:rPr sz="2800" spc="-10" dirty="0">
                <a:solidFill>
                  <a:srgbClr val="5F5F5F"/>
                </a:solidFill>
                <a:cs typeface="Calibri"/>
              </a:rPr>
              <a:t>cluster the input </a:t>
            </a:r>
            <a:r>
              <a:rPr sz="2800" spc="-20" dirty="0">
                <a:solidFill>
                  <a:srgbClr val="5F5F5F"/>
                </a:solidFill>
                <a:cs typeface="Calibri"/>
              </a:rPr>
              <a:t>data </a:t>
            </a:r>
            <a:r>
              <a:rPr sz="2800" dirty="0">
                <a:solidFill>
                  <a:srgbClr val="5F5F5F"/>
                </a:solidFill>
                <a:cs typeface="Calibri"/>
              </a:rPr>
              <a:t>in classes </a:t>
            </a:r>
            <a:r>
              <a:rPr sz="2800" spc="-10" dirty="0">
                <a:solidFill>
                  <a:srgbClr val="5F5F5F"/>
                </a:solidFill>
                <a:cs typeface="Calibri"/>
              </a:rPr>
              <a:t>on the basis of</a:t>
            </a:r>
            <a:r>
              <a:rPr sz="2800" spc="280" dirty="0">
                <a:solidFill>
                  <a:srgbClr val="5F5F5F"/>
                </a:solidFill>
                <a:cs typeface="Calibri"/>
              </a:rPr>
              <a:t> </a:t>
            </a:r>
            <a:r>
              <a:rPr sz="2800" spc="-10" dirty="0">
                <a:solidFill>
                  <a:srgbClr val="5F5F5F"/>
                </a:solidFill>
                <a:cs typeface="Calibri"/>
              </a:rPr>
              <a:t>their</a:t>
            </a:r>
            <a:endParaRPr sz="2800">
              <a:solidFill>
                <a:prstClr val="black"/>
              </a:solidFill>
              <a:cs typeface="Calibri"/>
            </a:endParaRPr>
          </a:p>
          <a:p>
            <a:pPr marL="598170">
              <a:spcBef>
                <a:spcPts val="1680"/>
              </a:spcBef>
            </a:pPr>
            <a:r>
              <a:rPr sz="2800" spc="-20" dirty="0">
                <a:solidFill>
                  <a:srgbClr val="5F5F5F"/>
                </a:solidFill>
                <a:cs typeface="Calibri"/>
              </a:rPr>
              <a:t>statistical</a:t>
            </a:r>
            <a:r>
              <a:rPr sz="2800" dirty="0">
                <a:solidFill>
                  <a:srgbClr val="5F5F5F"/>
                </a:solidFill>
                <a:cs typeface="Calibri"/>
              </a:rPr>
              <a:t> </a:t>
            </a:r>
            <a:r>
              <a:rPr sz="2800" spc="-10" dirty="0">
                <a:solidFill>
                  <a:srgbClr val="5F5F5F"/>
                </a:solidFill>
                <a:cs typeface="Calibri"/>
              </a:rPr>
              <a:t>properties.</a:t>
            </a:r>
            <a:endParaRPr sz="2800">
              <a:solidFill>
                <a:prstClr val="black"/>
              </a:solidFill>
              <a:cs typeface="Calibri"/>
            </a:endParaRPr>
          </a:p>
        </p:txBody>
      </p:sp>
      <p:sp>
        <p:nvSpPr>
          <p:cNvPr id="29" name="object 29"/>
          <p:cNvSpPr txBox="1"/>
          <p:nvPr/>
        </p:nvSpPr>
        <p:spPr>
          <a:xfrm>
            <a:off x="4842254" y="7459629"/>
            <a:ext cx="12641580" cy="1319592"/>
          </a:xfrm>
          <a:prstGeom prst="rect">
            <a:avLst/>
          </a:prstGeom>
        </p:spPr>
        <p:txBody>
          <a:bodyPr vert="horz" wrap="square" lIns="0" tIns="237490" rIns="0" bIns="0" rtlCol="0">
            <a:spAutoFit/>
          </a:bodyPr>
          <a:lstStyle/>
          <a:p>
            <a:pPr marL="40640">
              <a:spcBef>
                <a:spcPts val="1870"/>
              </a:spcBef>
            </a:pPr>
            <a:r>
              <a:rPr sz="2800" spc="-10" dirty="0">
                <a:solidFill>
                  <a:srgbClr val="006FC0"/>
                </a:solidFill>
                <a:cs typeface="Calibri"/>
              </a:rPr>
              <a:t>Example:</a:t>
            </a:r>
            <a:r>
              <a:rPr sz="2800" spc="90" dirty="0">
                <a:solidFill>
                  <a:srgbClr val="006FC0"/>
                </a:solidFill>
                <a:cs typeface="Calibri"/>
              </a:rPr>
              <a:t> </a:t>
            </a:r>
            <a:r>
              <a:rPr sz="2800" dirty="0">
                <a:solidFill>
                  <a:srgbClr val="5F5F5F"/>
                </a:solidFill>
                <a:cs typeface="Calibri"/>
              </a:rPr>
              <a:t>For</a:t>
            </a:r>
            <a:r>
              <a:rPr sz="2800" spc="340" dirty="0">
                <a:solidFill>
                  <a:srgbClr val="5F5F5F"/>
                </a:solidFill>
                <a:cs typeface="Calibri"/>
              </a:rPr>
              <a:t> </a:t>
            </a:r>
            <a:r>
              <a:rPr sz="2800" dirty="0">
                <a:solidFill>
                  <a:srgbClr val="5F5F5F"/>
                </a:solidFill>
                <a:cs typeface="Calibri"/>
              </a:rPr>
              <a:t>a</a:t>
            </a:r>
            <a:r>
              <a:rPr sz="2800" spc="350" dirty="0">
                <a:solidFill>
                  <a:srgbClr val="5F5F5F"/>
                </a:solidFill>
                <a:cs typeface="Calibri"/>
              </a:rPr>
              <a:t> </a:t>
            </a:r>
            <a:r>
              <a:rPr sz="2800" dirty="0">
                <a:solidFill>
                  <a:srgbClr val="5F5F5F"/>
                </a:solidFill>
                <a:cs typeface="Calibri"/>
              </a:rPr>
              <a:t>basket</a:t>
            </a:r>
            <a:r>
              <a:rPr sz="2800" spc="350" dirty="0">
                <a:solidFill>
                  <a:srgbClr val="5F5F5F"/>
                </a:solidFill>
                <a:cs typeface="Calibri"/>
              </a:rPr>
              <a:t> </a:t>
            </a:r>
            <a:r>
              <a:rPr sz="2800" spc="-10" dirty="0">
                <a:solidFill>
                  <a:srgbClr val="5F5F5F"/>
                </a:solidFill>
                <a:cs typeface="Calibri"/>
              </a:rPr>
              <a:t>full</a:t>
            </a:r>
            <a:r>
              <a:rPr sz="2800" spc="360" dirty="0">
                <a:solidFill>
                  <a:srgbClr val="5F5F5F"/>
                </a:solidFill>
                <a:cs typeface="Calibri"/>
              </a:rPr>
              <a:t> </a:t>
            </a:r>
            <a:r>
              <a:rPr sz="2800" dirty="0">
                <a:solidFill>
                  <a:srgbClr val="5F5F5F"/>
                </a:solidFill>
                <a:cs typeface="Calibri"/>
              </a:rPr>
              <a:t>of</a:t>
            </a:r>
            <a:r>
              <a:rPr sz="2800" spc="350" dirty="0">
                <a:solidFill>
                  <a:srgbClr val="5F5F5F"/>
                </a:solidFill>
                <a:cs typeface="Calibri"/>
              </a:rPr>
              <a:t> </a:t>
            </a:r>
            <a:r>
              <a:rPr sz="2800" dirty="0">
                <a:solidFill>
                  <a:srgbClr val="5F5F5F"/>
                </a:solidFill>
                <a:cs typeface="Calibri"/>
              </a:rPr>
              <a:t>vegetables,</a:t>
            </a:r>
            <a:r>
              <a:rPr sz="2800" spc="360" dirty="0">
                <a:solidFill>
                  <a:srgbClr val="5F5F5F"/>
                </a:solidFill>
                <a:cs typeface="Calibri"/>
              </a:rPr>
              <a:t> </a:t>
            </a:r>
            <a:r>
              <a:rPr sz="2800" dirty="0">
                <a:solidFill>
                  <a:srgbClr val="5F5F5F"/>
                </a:solidFill>
                <a:cs typeface="Calibri"/>
              </a:rPr>
              <a:t>we</a:t>
            </a:r>
            <a:r>
              <a:rPr sz="2800" spc="350" dirty="0">
                <a:solidFill>
                  <a:srgbClr val="5F5F5F"/>
                </a:solidFill>
                <a:cs typeface="Calibri"/>
              </a:rPr>
              <a:t> </a:t>
            </a:r>
            <a:r>
              <a:rPr sz="2800" spc="-10" dirty="0">
                <a:solidFill>
                  <a:srgbClr val="5F5F5F"/>
                </a:solidFill>
                <a:cs typeface="Calibri"/>
              </a:rPr>
              <a:t>can</a:t>
            </a:r>
            <a:r>
              <a:rPr sz="2800" spc="340" dirty="0">
                <a:solidFill>
                  <a:srgbClr val="5F5F5F"/>
                </a:solidFill>
                <a:cs typeface="Calibri"/>
              </a:rPr>
              <a:t> </a:t>
            </a:r>
            <a:r>
              <a:rPr sz="2800" spc="-10" dirty="0">
                <a:solidFill>
                  <a:srgbClr val="5F5F5F"/>
                </a:solidFill>
                <a:cs typeface="Calibri"/>
              </a:rPr>
              <a:t>cluster</a:t>
            </a:r>
            <a:r>
              <a:rPr sz="2800" spc="350" dirty="0">
                <a:solidFill>
                  <a:srgbClr val="5F5F5F"/>
                </a:solidFill>
                <a:cs typeface="Calibri"/>
              </a:rPr>
              <a:t> </a:t>
            </a:r>
            <a:r>
              <a:rPr sz="2800" spc="-10" dirty="0">
                <a:solidFill>
                  <a:srgbClr val="5F5F5F"/>
                </a:solidFill>
                <a:cs typeface="Calibri"/>
              </a:rPr>
              <a:t>different</a:t>
            </a:r>
            <a:r>
              <a:rPr sz="2800" spc="360" dirty="0">
                <a:solidFill>
                  <a:srgbClr val="5F5F5F"/>
                </a:solidFill>
                <a:cs typeface="Calibri"/>
              </a:rPr>
              <a:t> </a:t>
            </a:r>
            <a:r>
              <a:rPr sz="2800" dirty="0">
                <a:solidFill>
                  <a:srgbClr val="5F5F5F"/>
                </a:solidFill>
                <a:cs typeface="Calibri"/>
              </a:rPr>
              <a:t>vegetables</a:t>
            </a:r>
            <a:r>
              <a:rPr sz="2800" spc="360" dirty="0">
                <a:solidFill>
                  <a:srgbClr val="5F5F5F"/>
                </a:solidFill>
                <a:cs typeface="Calibri"/>
              </a:rPr>
              <a:t> </a:t>
            </a:r>
            <a:r>
              <a:rPr sz="2800" spc="-10" dirty="0">
                <a:solidFill>
                  <a:srgbClr val="5F5F5F"/>
                </a:solidFill>
                <a:cs typeface="Calibri"/>
              </a:rPr>
              <a:t>based</a:t>
            </a:r>
            <a:endParaRPr sz="2800">
              <a:solidFill>
                <a:prstClr val="black"/>
              </a:solidFill>
              <a:cs typeface="Calibri"/>
            </a:endParaRPr>
          </a:p>
          <a:p>
            <a:pPr marL="25400">
              <a:spcBef>
                <a:spcPts val="1680"/>
              </a:spcBef>
            </a:pPr>
            <a:r>
              <a:rPr sz="2800" spc="-10" dirty="0">
                <a:solidFill>
                  <a:srgbClr val="5F5F5F"/>
                </a:solidFill>
                <a:cs typeface="Calibri"/>
              </a:rPr>
              <a:t>upon their colour </a:t>
            </a:r>
            <a:r>
              <a:rPr sz="2800" dirty="0">
                <a:solidFill>
                  <a:srgbClr val="5F5F5F"/>
                </a:solidFill>
                <a:cs typeface="Calibri"/>
              </a:rPr>
              <a:t>or</a:t>
            </a:r>
            <a:r>
              <a:rPr sz="2800" spc="-30" dirty="0">
                <a:solidFill>
                  <a:srgbClr val="5F5F5F"/>
                </a:solidFill>
                <a:cs typeface="Calibri"/>
              </a:rPr>
              <a:t> </a:t>
            </a:r>
            <a:r>
              <a:rPr sz="2800" spc="-10" dirty="0">
                <a:solidFill>
                  <a:srgbClr val="5F5F5F"/>
                </a:solidFill>
                <a:cs typeface="Calibri"/>
              </a:rPr>
              <a:t>size.</a:t>
            </a:r>
            <a:endParaRPr sz="2800">
              <a:solidFill>
                <a:prstClr val="black"/>
              </a:solidFill>
              <a:cs typeface="Calibri"/>
            </a:endParaRPr>
          </a:p>
        </p:txBody>
      </p:sp>
      <p:sp>
        <p:nvSpPr>
          <p:cNvPr id="30" name="object 30"/>
          <p:cNvSpPr txBox="1"/>
          <p:nvPr/>
        </p:nvSpPr>
        <p:spPr>
          <a:xfrm>
            <a:off x="1489454" y="2214779"/>
            <a:ext cx="1414780" cy="764312"/>
          </a:xfrm>
          <a:prstGeom prst="rect">
            <a:avLst/>
          </a:prstGeom>
        </p:spPr>
        <p:txBody>
          <a:bodyPr vert="horz" wrap="square" lIns="0" tIns="25400" rIns="0" bIns="0" rtlCol="0">
            <a:spAutoFit/>
          </a:bodyPr>
          <a:lstStyle/>
          <a:p>
            <a:pPr marL="25400">
              <a:spcBef>
                <a:spcPts val="200"/>
              </a:spcBef>
            </a:pPr>
            <a:r>
              <a:rPr sz="2400" spc="-10" dirty="0">
                <a:solidFill>
                  <a:srgbClr val="FFFFFF"/>
                </a:solidFill>
                <a:cs typeface="Calibri"/>
              </a:rPr>
              <a:t>Supervised</a:t>
            </a:r>
            <a:endParaRPr sz="2400">
              <a:solidFill>
                <a:prstClr val="black"/>
              </a:solidFill>
              <a:cs typeface="Calibri"/>
            </a:endParaRPr>
          </a:p>
          <a:p>
            <a:pPr marL="25400">
              <a:spcBef>
                <a:spcPts val="10"/>
              </a:spcBef>
            </a:pPr>
            <a:r>
              <a:rPr sz="2400" dirty="0">
                <a:solidFill>
                  <a:srgbClr val="FFFFFF"/>
                </a:solidFill>
                <a:cs typeface="Calibri"/>
              </a:rPr>
              <a:t>Learning</a:t>
            </a:r>
            <a:endParaRPr sz="2400">
              <a:solidFill>
                <a:prstClr val="black"/>
              </a:solidFill>
              <a:cs typeface="Calibri"/>
            </a:endParaRPr>
          </a:p>
        </p:txBody>
      </p:sp>
      <p:sp>
        <p:nvSpPr>
          <p:cNvPr id="31" name="object 31"/>
          <p:cNvSpPr txBox="1"/>
          <p:nvPr/>
        </p:nvSpPr>
        <p:spPr>
          <a:xfrm>
            <a:off x="1489454" y="3368293"/>
            <a:ext cx="1750060" cy="764312"/>
          </a:xfrm>
          <a:prstGeom prst="rect">
            <a:avLst/>
          </a:prstGeom>
        </p:spPr>
        <p:txBody>
          <a:bodyPr vert="horz" wrap="square" lIns="0" tIns="25400" rIns="0" bIns="0" rtlCol="0">
            <a:spAutoFit/>
          </a:bodyPr>
          <a:lstStyle/>
          <a:p>
            <a:pPr marL="25400" marR="10160">
              <a:spcBef>
                <a:spcPts val="200"/>
              </a:spcBef>
            </a:pPr>
            <a:r>
              <a:rPr sz="2400" dirty="0">
                <a:solidFill>
                  <a:srgbClr val="FFFFFF"/>
                </a:solidFill>
                <a:cs typeface="Calibri"/>
              </a:rPr>
              <a:t>Un</a:t>
            </a:r>
            <a:r>
              <a:rPr sz="2400" spc="-10" dirty="0">
                <a:solidFill>
                  <a:srgbClr val="FFFFFF"/>
                </a:solidFill>
                <a:cs typeface="Calibri"/>
              </a:rPr>
              <a:t>s</a:t>
            </a:r>
            <a:r>
              <a:rPr sz="2400" dirty="0">
                <a:solidFill>
                  <a:srgbClr val="FFFFFF"/>
                </a:solidFill>
                <a:cs typeface="Calibri"/>
              </a:rPr>
              <a:t>upe</a:t>
            </a:r>
            <a:r>
              <a:rPr sz="2400" spc="20" dirty="0">
                <a:solidFill>
                  <a:srgbClr val="FFFFFF"/>
                </a:solidFill>
                <a:cs typeface="Calibri"/>
              </a:rPr>
              <a:t>r</a:t>
            </a:r>
            <a:r>
              <a:rPr sz="2400" dirty="0">
                <a:solidFill>
                  <a:srgbClr val="FFFFFF"/>
                </a:solidFill>
                <a:cs typeface="Calibri"/>
              </a:rPr>
              <a:t>vi</a:t>
            </a:r>
            <a:r>
              <a:rPr sz="2400" spc="-10" dirty="0">
                <a:solidFill>
                  <a:srgbClr val="FFFFFF"/>
                </a:solidFill>
                <a:cs typeface="Calibri"/>
              </a:rPr>
              <a:t>s</a:t>
            </a:r>
            <a:r>
              <a:rPr sz="2400" dirty="0">
                <a:solidFill>
                  <a:srgbClr val="FFFFFF"/>
                </a:solidFill>
                <a:cs typeface="Calibri"/>
              </a:rPr>
              <a:t>ed  Learning</a:t>
            </a:r>
            <a:endParaRPr sz="2400">
              <a:solidFill>
                <a:prstClr val="black"/>
              </a:solidFill>
              <a:cs typeface="Calibri"/>
            </a:endParaRPr>
          </a:p>
        </p:txBody>
      </p:sp>
      <p:sp>
        <p:nvSpPr>
          <p:cNvPr id="32" name="object 32"/>
          <p:cNvSpPr txBox="1"/>
          <p:nvPr/>
        </p:nvSpPr>
        <p:spPr>
          <a:xfrm>
            <a:off x="1489455" y="4444899"/>
            <a:ext cx="1882138" cy="764312"/>
          </a:xfrm>
          <a:prstGeom prst="rect">
            <a:avLst/>
          </a:prstGeom>
        </p:spPr>
        <p:txBody>
          <a:bodyPr vert="horz" wrap="square" lIns="0" tIns="25400" rIns="0" bIns="0" rtlCol="0">
            <a:spAutoFit/>
          </a:bodyPr>
          <a:lstStyle/>
          <a:p>
            <a:pPr marL="25400">
              <a:spcBef>
                <a:spcPts val="200"/>
              </a:spcBef>
            </a:pPr>
            <a:r>
              <a:rPr sz="2400" spc="-20" dirty="0">
                <a:solidFill>
                  <a:srgbClr val="FFFFFF"/>
                </a:solidFill>
                <a:cs typeface="Calibri"/>
              </a:rPr>
              <a:t>Reinforcement</a:t>
            </a:r>
            <a:endParaRPr sz="2400">
              <a:solidFill>
                <a:prstClr val="black"/>
              </a:solidFill>
              <a:cs typeface="Calibri"/>
            </a:endParaRPr>
          </a:p>
          <a:p>
            <a:pPr marL="25400">
              <a:spcBef>
                <a:spcPts val="10"/>
              </a:spcBef>
            </a:pPr>
            <a:r>
              <a:rPr sz="2400" dirty="0">
                <a:solidFill>
                  <a:srgbClr val="FFFFFF"/>
                </a:solidFill>
                <a:cs typeface="Calibri"/>
              </a:rPr>
              <a:t>Learning</a:t>
            </a:r>
            <a:endParaRPr sz="2400">
              <a:solidFill>
                <a:prstClr val="black"/>
              </a:solidFill>
              <a:cs typeface="Calibri"/>
            </a:endParaRPr>
          </a:p>
        </p:txBody>
      </p:sp>
      <p:sp>
        <p:nvSpPr>
          <p:cNvPr id="33" name="object 33"/>
          <p:cNvSpPr/>
          <p:nvPr/>
        </p:nvSpPr>
        <p:spPr>
          <a:xfrm>
            <a:off x="9203435" y="5289802"/>
            <a:ext cx="1179830" cy="393700"/>
          </a:xfrm>
          <a:custGeom>
            <a:avLst/>
            <a:gdLst/>
            <a:ahLst/>
            <a:cxnLst/>
            <a:rect l="l" t="t" r="r" b="b"/>
            <a:pathLst>
              <a:path w="589914" h="196850">
                <a:moveTo>
                  <a:pt x="557022" y="0"/>
                </a:moveTo>
                <a:lnTo>
                  <a:pt x="32766" y="0"/>
                </a:lnTo>
                <a:lnTo>
                  <a:pt x="20038" y="2583"/>
                </a:lnTo>
                <a:lnTo>
                  <a:pt x="9620" y="9620"/>
                </a:lnTo>
                <a:lnTo>
                  <a:pt x="2583" y="20038"/>
                </a:lnTo>
                <a:lnTo>
                  <a:pt x="0" y="32766"/>
                </a:lnTo>
                <a:lnTo>
                  <a:pt x="0" y="163830"/>
                </a:lnTo>
                <a:lnTo>
                  <a:pt x="2583" y="176557"/>
                </a:lnTo>
                <a:lnTo>
                  <a:pt x="9620" y="186975"/>
                </a:lnTo>
                <a:lnTo>
                  <a:pt x="20038" y="194012"/>
                </a:lnTo>
                <a:lnTo>
                  <a:pt x="32766" y="196596"/>
                </a:lnTo>
                <a:lnTo>
                  <a:pt x="557022" y="196596"/>
                </a:lnTo>
                <a:lnTo>
                  <a:pt x="569749" y="194012"/>
                </a:lnTo>
                <a:lnTo>
                  <a:pt x="580167" y="186975"/>
                </a:lnTo>
                <a:lnTo>
                  <a:pt x="587204" y="176557"/>
                </a:lnTo>
                <a:lnTo>
                  <a:pt x="589788" y="163830"/>
                </a:lnTo>
                <a:lnTo>
                  <a:pt x="589788" y="32766"/>
                </a:lnTo>
                <a:lnTo>
                  <a:pt x="587204" y="20038"/>
                </a:lnTo>
                <a:lnTo>
                  <a:pt x="580167" y="9620"/>
                </a:lnTo>
                <a:lnTo>
                  <a:pt x="569749" y="2583"/>
                </a:lnTo>
                <a:lnTo>
                  <a:pt x="557022" y="0"/>
                </a:lnTo>
                <a:close/>
              </a:path>
            </a:pathLst>
          </a:custGeom>
          <a:solidFill>
            <a:srgbClr val="004A6B"/>
          </a:solidFill>
        </p:spPr>
        <p:txBody>
          <a:bodyPr wrap="square" lIns="0" tIns="0" rIns="0" bIns="0" rtlCol="0"/>
          <a:lstStyle/>
          <a:p>
            <a:endParaRPr sz="3600">
              <a:solidFill>
                <a:prstClr val="black"/>
              </a:solidFill>
            </a:endParaRPr>
          </a:p>
        </p:txBody>
      </p:sp>
      <p:sp>
        <p:nvSpPr>
          <p:cNvPr id="34" name="object 34"/>
          <p:cNvSpPr/>
          <p:nvPr/>
        </p:nvSpPr>
        <p:spPr>
          <a:xfrm>
            <a:off x="9203435" y="5289802"/>
            <a:ext cx="1179830" cy="393700"/>
          </a:xfrm>
          <a:custGeom>
            <a:avLst/>
            <a:gdLst/>
            <a:ahLst/>
            <a:cxnLst/>
            <a:rect l="l" t="t" r="r" b="b"/>
            <a:pathLst>
              <a:path w="589914" h="196850">
                <a:moveTo>
                  <a:pt x="0" y="32766"/>
                </a:moveTo>
                <a:lnTo>
                  <a:pt x="2583" y="20038"/>
                </a:lnTo>
                <a:lnTo>
                  <a:pt x="9620" y="9620"/>
                </a:lnTo>
                <a:lnTo>
                  <a:pt x="20038" y="2583"/>
                </a:lnTo>
                <a:lnTo>
                  <a:pt x="32766" y="0"/>
                </a:lnTo>
                <a:lnTo>
                  <a:pt x="557022" y="0"/>
                </a:lnTo>
                <a:lnTo>
                  <a:pt x="569749" y="2583"/>
                </a:lnTo>
                <a:lnTo>
                  <a:pt x="580167" y="9620"/>
                </a:lnTo>
                <a:lnTo>
                  <a:pt x="587204" y="20038"/>
                </a:lnTo>
                <a:lnTo>
                  <a:pt x="589788" y="32766"/>
                </a:lnTo>
                <a:lnTo>
                  <a:pt x="589788" y="163830"/>
                </a:lnTo>
                <a:lnTo>
                  <a:pt x="587204" y="176557"/>
                </a:lnTo>
                <a:lnTo>
                  <a:pt x="580167" y="186975"/>
                </a:lnTo>
                <a:lnTo>
                  <a:pt x="569749" y="194012"/>
                </a:lnTo>
                <a:lnTo>
                  <a:pt x="557022" y="196596"/>
                </a:lnTo>
                <a:lnTo>
                  <a:pt x="32766" y="196596"/>
                </a:lnTo>
                <a:lnTo>
                  <a:pt x="20038" y="194012"/>
                </a:lnTo>
                <a:lnTo>
                  <a:pt x="9620" y="186975"/>
                </a:lnTo>
                <a:lnTo>
                  <a:pt x="2583" y="176557"/>
                </a:lnTo>
                <a:lnTo>
                  <a:pt x="0" y="163830"/>
                </a:lnTo>
                <a:lnTo>
                  <a:pt x="0" y="32766"/>
                </a:lnTo>
                <a:close/>
              </a:path>
            </a:pathLst>
          </a:custGeom>
          <a:ln w="28956">
            <a:solidFill>
              <a:srgbClr val="004A6B"/>
            </a:solidFill>
          </a:ln>
        </p:spPr>
        <p:txBody>
          <a:bodyPr wrap="square" lIns="0" tIns="0" rIns="0" bIns="0" rtlCol="0"/>
          <a:lstStyle/>
          <a:p>
            <a:endParaRPr sz="3600">
              <a:solidFill>
                <a:prstClr val="black"/>
              </a:solidFill>
            </a:endParaRPr>
          </a:p>
        </p:txBody>
      </p:sp>
      <p:sp>
        <p:nvSpPr>
          <p:cNvPr id="35" name="object 35"/>
          <p:cNvSpPr txBox="1"/>
          <p:nvPr/>
        </p:nvSpPr>
        <p:spPr>
          <a:xfrm>
            <a:off x="9317228" y="5327397"/>
            <a:ext cx="890268" cy="271869"/>
          </a:xfrm>
          <a:prstGeom prst="rect">
            <a:avLst/>
          </a:prstGeom>
        </p:spPr>
        <p:txBody>
          <a:bodyPr vert="horz" wrap="square" lIns="0" tIns="25400" rIns="0" bIns="0" rtlCol="0">
            <a:spAutoFit/>
          </a:bodyPr>
          <a:lstStyle/>
          <a:p>
            <a:pPr marL="25400">
              <a:spcBef>
                <a:spcPts val="200"/>
              </a:spcBef>
            </a:pPr>
            <a:r>
              <a:rPr sz="1600" spc="-10" dirty="0">
                <a:solidFill>
                  <a:srgbClr val="FFFFFF"/>
                </a:solidFill>
                <a:cs typeface="Calibri"/>
              </a:rPr>
              <a:t>Cluster </a:t>
            </a:r>
            <a:r>
              <a:rPr sz="1600" dirty="0">
                <a:solidFill>
                  <a:srgbClr val="FFFFFF"/>
                </a:solidFill>
                <a:cs typeface="Calibri"/>
              </a:rPr>
              <a:t>-</a:t>
            </a:r>
            <a:r>
              <a:rPr sz="1600" spc="-120" dirty="0">
                <a:solidFill>
                  <a:srgbClr val="FFFFFF"/>
                </a:solidFill>
                <a:cs typeface="Calibri"/>
              </a:rPr>
              <a:t> </a:t>
            </a:r>
            <a:r>
              <a:rPr sz="1600" dirty="0">
                <a:solidFill>
                  <a:srgbClr val="FFFFFF"/>
                </a:solidFill>
                <a:cs typeface="Calibri"/>
              </a:rPr>
              <a:t>1</a:t>
            </a:r>
            <a:endParaRPr sz="1600">
              <a:solidFill>
                <a:prstClr val="black"/>
              </a:solidFill>
              <a:cs typeface="Calibri"/>
            </a:endParaRPr>
          </a:p>
        </p:txBody>
      </p:sp>
      <p:sp>
        <p:nvSpPr>
          <p:cNvPr id="36" name="object 36"/>
          <p:cNvSpPr/>
          <p:nvPr/>
        </p:nvSpPr>
        <p:spPr>
          <a:xfrm>
            <a:off x="11486389" y="5295900"/>
            <a:ext cx="1179830" cy="391160"/>
          </a:xfrm>
          <a:custGeom>
            <a:avLst/>
            <a:gdLst/>
            <a:ahLst/>
            <a:cxnLst/>
            <a:rect l="l" t="t" r="r" b="b"/>
            <a:pathLst>
              <a:path w="589914" h="195580">
                <a:moveTo>
                  <a:pt x="557276" y="0"/>
                </a:moveTo>
                <a:lnTo>
                  <a:pt x="32511" y="0"/>
                </a:lnTo>
                <a:lnTo>
                  <a:pt x="19877" y="2561"/>
                </a:lnTo>
                <a:lnTo>
                  <a:pt x="9540" y="9540"/>
                </a:lnTo>
                <a:lnTo>
                  <a:pt x="2561" y="19877"/>
                </a:lnTo>
                <a:lnTo>
                  <a:pt x="0" y="32512"/>
                </a:lnTo>
                <a:lnTo>
                  <a:pt x="0" y="162560"/>
                </a:lnTo>
                <a:lnTo>
                  <a:pt x="2561" y="175194"/>
                </a:lnTo>
                <a:lnTo>
                  <a:pt x="9540" y="185531"/>
                </a:lnTo>
                <a:lnTo>
                  <a:pt x="19877" y="192510"/>
                </a:lnTo>
                <a:lnTo>
                  <a:pt x="32511" y="195072"/>
                </a:lnTo>
                <a:lnTo>
                  <a:pt x="557276" y="195072"/>
                </a:lnTo>
                <a:lnTo>
                  <a:pt x="569910" y="192510"/>
                </a:lnTo>
                <a:lnTo>
                  <a:pt x="580247" y="185531"/>
                </a:lnTo>
                <a:lnTo>
                  <a:pt x="587226" y="175194"/>
                </a:lnTo>
                <a:lnTo>
                  <a:pt x="589788" y="162560"/>
                </a:lnTo>
                <a:lnTo>
                  <a:pt x="589788" y="32512"/>
                </a:lnTo>
                <a:lnTo>
                  <a:pt x="587226" y="19877"/>
                </a:lnTo>
                <a:lnTo>
                  <a:pt x="580247" y="9540"/>
                </a:lnTo>
                <a:lnTo>
                  <a:pt x="569910" y="2561"/>
                </a:lnTo>
                <a:lnTo>
                  <a:pt x="557276" y="0"/>
                </a:lnTo>
                <a:close/>
              </a:path>
            </a:pathLst>
          </a:custGeom>
          <a:solidFill>
            <a:srgbClr val="004A6B"/>
          </a:solidFill>
        </p:spPr>
        <p:txBody>
          <a:bodyPr wrap="square" lIns="0" tIns="0" rIns="0" bIns="0" rtlCol="0"/>
          <a:lstStyle/>
          <a:p>
            <a:endParaRPr sz="3600">
              <a:solidFill>
                <a:prstClr val="black"/>
              </a:solidFill>
            </a:endParaRPr>
          </a:p>
        </p:txBody>
      </p:sp>
      <p:sp>
        <p:nvSpPr>
          <p:cNvPr id="37" name="object 37"/>
          <p:cNvSpPr/>
          <p:nvPr/>
        </p:nvSpPr>
        <p:spPr>
          <a:xfrm>
            <a:off x="11486389" y="5295900"/>
            <a:ext cx="1179830" cy="391160"/>
          </a:xfrm>
          <a:custGeom>
            <a:avLst/>
            <a:gdLst/>
            <a:ahLst/>
            <a:cxnLst/>
            <a:rect l="l" t="t" r="r" b="b"/>
            <a:pathLst>
              <a:path w="589914" h="195580">
                <a:moveTo>
                  <a:pt x="0" y="32512"/>
                </a:moveTo>
                <a:lnTo>
                  <a:pt x="2561" y="19877"/>
                </a:lnTo>
                <a:lnTo>
                  <a:pt x="9540" y="9540"/>
                </a:lnTo>
                <a:lnTo>
                  <a:pt x="19877" y="2561"/>
                </a:lnTo>
                <a:lnTo>
                  <a:pt x="32511" y="0"/>
                </a:lnTo>
                <a:lnTo>
                  <a:pt x="557276" y="0"/>
                </a:lnTo>
                <a:lnTo>
                  <a:pt x="569910" y="2561"/>
                </a:lnTo>
                <a:lnTo>
                  <a:pt x="580247" y="9540"/>
                </a:lnTo>
                <a:lnTo>
                  <a:pt x="587226" y="19877"/>
                </a:lnTo>
                <a:lnTo>
                  <a:pt x="589788" y="32512"/>
                </a:lnTo>
                <a:lnTo>
                  <a:pt x="589788" y="162560"/>
                </a:lnTo>
                <a:lnTo>
                  <a:pt x="587226" y="175194"/>
                </a:lnTo>
                <a:lnTo>
                  <a:pt x="580247" y="185531"/>
                </a:lnTo>
                <a:lnTo>
                  <a:pt x="569910" y="192510"/>
                </a:lnTo>
                <a:lnTo>
                  <a:pt x="557276" y="195072"/>
                </a:lnTo>
                <a:lnTo>
                  <a:pt x="32511" y="195072"/>
                </a:lnTo>
                <a:lnTo>
                  <a:pt x="19877" y="192510"/>
                </a:lnTo>
                <a:lnTo>
                  <a:pt x="9540" y="185531"/>
                </a:lnTo>
                <a:lnTo>
                  <a:pt x="2561" y="175194"/>
                </a:lnTo>
                <a:lnTo>
                  <a:pt x="0" y="162560"/>
                </a:lnTo>
                <a:lnTo>
                  <a:pt x="0" y="32512"/>
                </a:lnTo>
                <a:close/>
              </a:path>
            </a:pathLst>
          </a:custGeom>
          <a:ln w="28956">
            <a:solidFill>
              <a:srgbClr val="004A6B"/>
            </a:solidFill>
          </a:ln>
        </p:spPr>
        <p:txBody>
          <a:bodyPr wrap="square" lIns="0" tIns="0" rIns="0" bIns="0" rtlCol="0"/>
          <a:lstStyle/>
          <a:p>
            <a:endParaRPr sz="3600">
              <a:solidFill>
                <a:prstClr val="black"/>
              </a:solidFill>
            </a:endParaRPr>
          </a:p>
        </p:txBody>
      </p:sp>
      <p:sp>
        <p:nvSpPr>
          <p:cNvPr id="38" name="object 38"/>
          <p:cNvSpPr txBox="1"/>
          <p:nvPr/>
        </p:nvSpPr>
        <p:spPr>
          <a:xfrm>
            <a:off x="11600942" y="5332985"/>
            <a:ext cx="890268" cy="271869"/>
          </a:xfrm>
          <a:prstGeom prst="rect">
            <a:avLst/>
          </a:prstGeom>
        </p:spPr>
        <p:txBody>
          <a:bodyPr vert="horz" wrap="square" lIns="0" tIns="25400" rIns="0" bIns="0" rtlCol="0">
            <a:spAutoFit/>
          </a:bodyPr>
          <a:lstStyle/>
          <a:p>
            <a:pPr marL="25400">
              <a:spcBef>
                <a:spcPts val="200"/>
              </a:spcBef>
            </a:pPr>
            <a:r>
              <a:rPr sz="1600" spc="-10" dirty="0">
                <a:solidFill>
                  <a:srgbClr val="FFFFFF"/>
                </a:solidFill>
                <a:cs typeface="Calibri"/>
              </a:rPr>
              <a:t>Cluster </a:t>
            </a:r>
            <a:r>
              <a:rPr sz="1600" dirty="0">
                <a:solidFill>
                  <a:srgbClr val="FFFFFF"/>
                </a:solidFill>
                <a:cs typeface="Calibri"/>
              </a:rPr>
              <a:t>-</a:t>
            </a:r>
            <a:r>
              <a:rPr sz="1600" spc="-120" dirty="0">
                <a:solidFill>
                  <a:srgbClr val="FFFFFF"/>
                </a:solidFill>
                <a:cs typeface="Calibri"/>
              </a:rPr>
              <a:t> </a:t>
            </a:r>
            <a:r>
              <a:rPr sz="1600" dirty="0">
                <a:solidFill>
                  <a:srgbClr val="FFFFFF"/>
                </a:solidFill>
                <a:cs typeface="Calibri"/>
              </a:rPr>
              <a:t>2</a:t>
            </a:r>
            <a:endParaRPr sz="1600">
              <a:solidFill>
                <a:prstClr val="black"/>
              </a:solidFill>
              <a:cs typeface="Calibri"/>
            </a:endParaRPr>
          </a:p>
        </p:txBody>
      </p:sp>
    </p:spTree>
    <p:extLst>
      <p:ext uri="{BB962C8B-B14F-4D97-AF65-F5344CB8AC3E}">
        <p14:creationId xmlns:p14="http://schemas.microsoft.com/office/powerpoint/2010/main" val="40648538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57654" y="9451855"/>
            <a:ext cx="2275332" cy="83055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3" name="object 3"/>
          <p:cNvSpPr/>
          <p:nvPr/>
        </p:nvSpPr>
        <p:spPr>
          <a:xfrm>
            <a:off x="1426462" y="9674353"/>
            <a:ext cx="1542288" cy="390142"/>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292609" y="246888"/>
            <a:ext cx="4243070" cy="9354820"/>
          </a:xfrm>
          <a:custGeom>
            <a:avLst/>
            <a:gdLst/>
            <a:ahLst/>
            <a:cxnLst/>
            <a:rect l="l" t="t" r="r" b="b"/>
            <a:pathLst>
              <a:path w="2121535" h="4677410">
                <a:moveTo>
                  <a:pt x="0" y="4677156"/>
                </a:moveTo>
                <a:lnTo>
                  <a:pt x="2121408" y="4677156"/>
                </a:lnTo>
                <a:lnTo>
                  <a:pt x="2121408" y="0"/>
                </a:lnTo>
                <a:lnTo>
                  <a:pt x="0" y="0"/>
                </a:lnTo>
                <a:lnTo>
                  <a:pt x="0" y="4677156"/>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804672" y="4562854"/>
            <a:ext cx="574040" cy="574040"/>
          </a:xfrm>
          <a:custGeom>
            <a:avLst/>
            <a:gdLst/>
            <a:ahLst/>
            <a:cxnLst/>
            <a:rect l="l" t="t" r="r" b="b"/>
            <a:pathLst>
              <a:path w="287020" h="287019">
                <a:moveTo>
                  <a:pt x="143256" y="0"/>
                </a:moveTo>
                <a:lnTo>
                  <a:pt x="97974" y="7303"/>
                </a:lnTo>
                <a:lnTo>
                  <a:pt x="58649" y="27639"/>
                </a:lnTo>
                <a:lnTo>
                  <a:pt x="27639" y="58649"/>
                </a:lnTo>
                <a:lnTo>
                  <a:pt x="7303" y="97974"/>
                </a:lnTo>
                <a:lnTo>
                  <a:pt x="0" y="143256"/>
                </a:lnTo>
                <a:lnTo>
                  <a:pt x="7303" y="188537"/>
                </a:lnTo>
                <a:lnTo>
                  <a:pt x="27639" y="227862"/>
                </a:lnTo>
                <a:lnTo>
                  <a:pt x="58649" y="258872"/>
                </a:lnTo>
                <a:lnTo>
                  <a:pt x="97974" y="279208"/>
                </a:lnTo>
                <a:lnTo>
                  <a:pt x="143256" y="286512"/>
                </a:lnTo>
                <a:lnTo>
                  <a:pt x="188537" y="279208"/>
                </a:lnTo>
                <a:lnTo>
                  <a:pt x="227862" y="258872"/>
                </a:lnTo>
                <a:lnTo>
                  <a:pt x="258872" y="227862"/>
                </a:lnTo>
                <a:lnTo>
                  <a:pt x="279208" y="188537"/>
                </a:lnTo>
                <a:lnTo>
                  <a:pt x="286512" y="143256"/>
                </a:lnTo>
                <a:lnTo>
                  <a:pt x="279208" y="97974"/>
                </a:lnTo>
                <a:lnTo>
                  <a:pt x="258872" y="58649"/>
                </a:lnTo>
                <a:lnTo>
                  <a:pt x="227862" y="27639"/>
                </a:lnTo>
                <a:lnTo>
                  <a:pt x="188537" y="7303"/>
                </a:lnTo>
                <a:lnTo>
                  <a:pt x="143256" y="0"/>
                </a:lnTo>
                <a:close/>
              </a:path>
            </a:pathLst>
          </a:custGeom>
          <a:solidFill>
            <a:srgbClr val="FFFFFF"/>
          </a:solidFill>
        </p:spPr>
        <p:txBody>
          <a:bodyPr wrap="square" lIns="0" tIns="0" rIns="0" bIns="0" rtlCol="0"/>
          <a:lstStyle/>
          <a:p>
            <a:endParaRPr sz="3600">
              <a:solidFill>
                <a:prstClr val="black"/>
              </a:solidFill>
            </a:endParaRPr>
          </a:p>
        </p:txBody>
      </p:sp>
      <p:sp>
        <p:nvSpPr>
          <p:cNvPr id="6" name="object 6"/>
          <p:cNvSpPr/>
          <p:nvPr/>
        </p:nvSpPr>
        <p:spPr>
          <a:xfrm>
            <a:off x="804672" y="4562854"/>
            <a:ext cx="574040" cy="574040"/>
          </a:xfrm>
          <a:custGeom>
            <a:avLst/>
            <a:gdLst/>
            <a:ahLst/>
            <a:cxnLst/>
            <a:rect l="l" t="t" r="r" b="b"/>
            <a:pathLst>
              <a:path w="287020" h="287019">
                <a:moveTo>
                  <a:pt x="0" y="143256"/>
                </a:moveTo>
                <a:lnTo>
                  <a:pt x="7303" y="97974"/>
                </a:lnTo>
                <a:lnTo>
                  <a:pt x="27639" y="58649"/>
                </a:lnTo>
                <a:lnTo>
                  <a:pt x="58649" y="27639"/>
                </a:lnTo>
                <a:lnTo>
                  <a:pt x="97974" y="7303"/>
                </a:lnTo>
                <a:lnTo>
                  <a:pt x="143256" y="0"/>
                </a:lnTo>
                <a:lnTo>
                  <a:pt x="188537" y="7303"/>
                </a:lnTo>
                <a:lnTo>
                  <a:pt x="227862" y="27639"/>
                </a:lnTo>
                <a:lnTo>
                  <a:pt x="258872" y="58649"/>
                </a:lnTo>
                <a:lnTo>
                  <a:pt x="279208" y="97974"/>
                </a:lnTo>
                <a:lnTo>
                  <a:pt x="286512" y="143256"/>
                </a:lnTo>
                <a:lnTo>
                  <a:pt x="279208" y="188537"/>
                </a:lnTo>
                <a:lnTo>
                  <a:pt x="258872" y="227862"/>
                </a:lnTo>
                <a:lnTo>
                  <a:pt x="227862" y="258872"/>
                </a:lnTo>
                <a:lnTo>
                  <a:pt x="188537" y="279208"/>
                </a:lnTo>
                <a:lnTo>
                  <a:pt x="143256" y="286512"/>
                </a:lnTo>
                <a:lnTo>
                  <a:pt x="97974" y="279208"/>
                </a:lnTo>
                <a:lnTo>
                  <a:pt x="58649" y="258872"/>
                </a:lnTo>
                <a:lnTo>
                  <a:pt x="27639" y="227862"/>
                </a:lnTo>
                <a:lnTo>
                  <a:pt x="7303" y="188537"/>
                </a:lnTo>
                <a:lnTo>
                  <a:pt x="0" y="143256"/>
                </a:lnTo>
                <a:close/>
              </a:path>
            </a:pathLst>
          </a:custGeom>
          <a:ln w="9144">
            <a:solidFill>
              <a:srgbClr val="FFFFFF"/>
            </a:solidFill>
            <a:prstDash val="sysDash"/>
          </a:ln>
        </p:spPr>
        <p:txBody>
          <a:bodyPr wrap="square" lIns="0" tIns="0" rIns="0" bIns="0" rtlCol="0"/>
          <a:lstStyle/>
          <a:p>
            <a:endParaRPr sz="3600">
              <a:solidFill>
                <a:prstClr val="black"/>
              </a:solidFill>
            </a:endParaRPr>
          </a:p>
        </p:txBody>
      </p:sp>
      <p:sp>
        <p:nvSpPr>
          <p:cNvPr id="7" name="object 7"/>
          <p:cNvSpPr txBox="1"/>
          <p:nvPr/>
        </p:nvSpPr>
        <p:spPr>
          <a:xfrm>
            <a:off x="982878" y="4641596"/>
            <a:ext cx="205740" cy="394980"/>
          </a:xfrm>
          <a:prstGeom prst="rect">
            <a:avLst/>
          </a:prstGeom>
        </p:spPr>
        <p:txBody>
          <a:bodyPr vert="horz" wrap="square" lIns="0" tIns="25400" rIns="0" bIns="0" rtlCol="0">
            <a:spAutoFit/>
          </a:bodyPr>
          <a:lstStyle/>
          <a:p>
            <a:pPr marL="25400">
              <a:spcBef>
                <a:spcPts val="200"/>
              </a:spcBef>
            </a:pPr>
            <a:r>
              <a:rPr sz="2400" dirty="0">
                <a:solidFill>
                  <a:srgbClr val="095A82"/>
                </a:solidFill>
                <a:cs typeface="Calibri"/>
              </a:rPr>
              <a:t>3</a:t>
            </a:r>
            <a:endParaRPr sz="2400">
              <a:solidFill>
                <a:prstClr val="black"/>
              </a:solidFill>
              <a:cs typeface="Calibri"/>
            </a:endParaRPr>
          </a:p>
        </p:txBody>
      </p:sp>
      <p:sp>
        <p:nvSpPr>
          <p:cNvPr id="8" name="object 8"/>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9" name="object 9"/>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10" name="object 10"/>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11" name="object 11"/>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12" name="object 1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13" name="object 13"/>
          <p:cNvSpPr/>
          <p:nvPr/>
        </p:nvSpPr>
        <p:spPr>
          <a:xfrm>
            <a:off x="1057654" y="9451855"/>
            <a:ext cx="2275332" cy="83055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14" name="object 14"/>
          <p:cNvSpPr/>
          <p:nvPr/>
        </p:nvSpPr>
        <p:spPr>
          <a:xfrm>
            <a:off x="685800" y="795526"/>
            <a:ext cx="0" cy="746760"/>
          </a:xfrm>
          <a:custGeom>
            <a:avLst/>
            <a:gdLst/>
            <a:ahLst/>
            <a:cxnLst/>
            <a:rect l="l" t="t" r="r" b="b"/>
            <a:pathLst>
              <a:path h="373380">
                <a:moveTo>
                  <a:pt x="0" y="0"/>
                </a:moveTo>
                <a:lnTo>
                  <a:pt x="0" y="373379"/>
                </a:lnTo>
              </a:path>
            </a:pathLst>
          </a:custGeom>
          <a:ln w="45720">
            <a:solidFill>
              <a:srgbClr val="0D80B8"/>
            </a:solidFill>
          </a:ln>
        </p:spPr>
        <p:txBody>
          <a:bodyPr wrap="square" lIns="0" tIns="0" rIns="0" bIns="0" rtlCol="0"/>
          <a:lstStyle/>
          <a:p>
            <a:endParaRPr sz="3600">
              <a:solidFill>
                <a:prstClr val="black"/>
              </a:solidFill>
            </a:endParaRPr>
          </a:p>
        </p:txBody>
      </p:sp>
      <p:sp>
        <p:nvSpPr>
          <p:cNvPr id="15" name="object 15"/>
          <p:cNvSpPr/>
          <p:nvPr/>
        </p:nvSpPr>
        <p:spPr>
          <a:xfrm>
            <a:off x="4535423" y="9174480"/>
            <a:ext cx="13460730" cy="426720"/>
          </a:xfrm>
          <a:custGeom>
            <a:avLst/>
            <a:gdLst/>
            <a:ahLst/>
            <a:cxnLst/>
            <a:rect l="l" t="t" r="r" b="b"/>
            <a:pathLst>
              <a:path w="6730365" h="213360">
                <a:moveTo>
                  <a:pt x="0" y="213360"/>
                </a:moveTo>
                <a:lnTo>
                  <a:pt x="6729984" y="213360"/>
                </a:lnTo>
                <a:lnTo>
                  <a:pt x="6729984" y="0"/>
                </a:lnTo>
                <a:lnTo>
                  <a:pt x="0" y="0"/>
                </a:lnTo>
                <a:lnTo>
                  <a:pt x="0" y="213360"/>
                </a:lnTo>
                <a:close/>
              </a:path>
            </a:pathLst>
          </a:custGeom>
          <a:solidFill>
            <a:srgbClr val="095A82"/>
          </a:solidFill>
        </p:spPr>
        <p:txBody>
          <a:bodyPr wrap="square" lIns="0" tIns="0" rIns="0" bIns="0" rtlCol="0"/>
          <a:lstStyle/>
          <a:p>
            <a:endParaRPr sz="3600">
              <a:solidFill>
                <a:prstClr val="black"/>
              </a:solidFill>
            </a:endParaRPr>
          </a:p>
        </p:txBody>
      </p:sp>
      <p:sp>
        <p:nvSpPr>
          <p:cNvPr id="16" name="object 16"/>
          <p:cNvSpPr/>
          <p:nvPr/>
        </p:nvSpPr>
        <p:spPr>
          <a:xfrm>
            <a:off x="4535423" y="243840"/>
            <a:ext cx="13460730" cy="424180"/>
          </a:xfrm>
          <a:custGeom>
            <a:avLst/>
            <a:gdLst/>
            <a:ahLst/>
            <a:cxnLst/>
            <a:rect l="l" t="t" r="r" b="b"/>
            <a:pathLst>
              <a:path w="6730365" h="212090">
                <a:moveTo>
                  <a:pt x="0" y="211836"/>
                </a:moveTo>
                <a:lnTo>
                  <a:pt x="6729984" y="211836"/>
                </a:lnTo>
                <a:lnTo>
                  <a:pt x="6729984" y="0"/>
                </a:lnTo>
                <a:lnTo>
                  <a:pt x="0" y="0"/>
                </a:lnTo>
                <a:lnTo>
                  <a:pt x="0" y="211836"/>
                </a:lnTo>
                <a:close/>
              </a:path>
            </a:pathLst>
          </a:custGeom>
          <a:solidFill>
            <a:srgbClr val="095A82"/>
          </a:solidFill>
        </p:spPr>
        <p:txBody>
          <a:bodyPr wrap="square" lIns="0" tIns="0" rIns="0" bIns="0" rtlCol="0"/>
          <a:lstStyle/>
          <a:p>
            <a:endParaRPr sz="3600">
              <a:solidFill>
                <a:prstClr val="black"/>
              </a:solidFill>
            </a:endParaRPr>
          </a:p>
        </p:txBody>
      </p:sp>
      <p:sp>
        <p:nvSpPr>
          <p:cNvPr id="17" name="object 17"/>
          <p:cNvSpPr/>
          <p:nvPr/>
        </p:nvSpPr>
        <p:spPr>
          <a:xfrm>
            <a:off x="1060703" y="9454895"/>
            <a:ext cx="2274570" cy="833118"/>
          </a:xfrm>
          <a:custGeom>
            <a:avLst/>
            <a:gdLst/>
            <a:ahLst/>
            <a:cxnLst/>
            <a:rect l="l" t="t" r="r" b="b"/>
            <a:pathLst>
              <a:path w="1137285" h="416560">
                <a:moveTo>
                  <a:pt x="0" y="416051"/>
                </a:moveTo>
                <a:lnTo>
                  <a:pt x="1136904" y="416051"/>
                </a:lnTo>
                <a:lnTo>
                  <a:pt x="1136904" y="0"/>
                </a:lnTo>
                <a:lnTo>
                  <a:pt x="0" y="0"/>
                </a:lnTo>
                <a:lnTo>
                  <a:pt x="0" y="416051"/>
                </a:lnTo>
                <a:close/>
              </a:path>
            </a:pathLst>
          </a:custGeom>
          <a:solidFill>
            <a:srgbClr val="095A82"/>
          </a:solidFill>
        </p:spPr>
        <p:txBody>
          <a:bodyPr wrap="square" lIns="0" tIns="0" rIns="0" bIns="0" rtlCol="0"/>
          <a:lstStyle/>
          <a:p>
            <a:endParaRPr sz="3600">
              <a:solidFill>
                <a:prstClr val="black"/>
              </a:solidFill>
            </a:endParaRPr>
          </a:p>
        </p:txBody>
      </p:sp>
      <p:sp>
        <p:nvSpPr>
          <p:cNvPr id="18" name="object 18"/>
          <p:cNvSpPr/>
          <p:nvPr/>
        </p:nvSpPr>
        <p:spPr>
          <a:xfrm>
            <a:off x="1060703" y="9454895"/>
            <a:ext cx="2274570" cy="833118"/>
          </a:xfrm>
          <a:custGeom>
            <a:avLst/>
            <a:gdLst/>
            <a:ahLst/>
            <a:cxnLst/>
            <a:rect l="l" t="t" r="r" b="b"/>
            <a:pathLst>
              <a:path w="1137285" h="416560">
                <a:moveTo>
                  <a:pt x="0" y="416051"/>
                </a:moveTo>
                <a:lnTo>
                  <a:pt x="1136904" y="416051"/>
                </a:lnTo>
                <a:lnTo>
                  <a:pt x="1136904" y="0"/>
                </a:lnTo>
                <a:lnTo>
                  <a:pt x="0" y="0"/>
                </a:lnTo>
                <a:lnTo>
                  <a:pt x="0" y="416051"/>
                </a:lnTo>
                <a:close/>
              </a:path>
            </a:pathLst>
          </a:custGeom>
          <a:ln w="9144">
            <a:solidFill>
              <a:srgbClr val="FFFFFF"/>
            </a:solidFill>
          </a:ln>
        </p:spPr>
        <p:txBody>
          <a:bodyPr wrap="square" lIns="0" tIns="0" rIns="0" bIns="0" rtlCol="0"/>
          <a:lstStyle/>
          <a:p>
            <a:endParaRPr sz="3600">
              <a:solidFill>
                <a:prstClr val="black"/>
              </a:solidFill>
            </a:endParaRPr>
          </a:p>
        </p:txBody>
      </p:sp>
      <p:sp>
        <p:nvSpPr>
          <p:cNvPr id="20" name="object 20"/>
          <p:cNvSpPr/>
          <p:nvPr/>
        </p:nvSpPr>
        <p:spPr>
          <a:xfrm>
            <a:off x="804672" y="2334766"/>
            <a:ext cx="574040" cy="574040"/>
          </a:xfrm>
          <a:custGeom>
            <a:avLst/>
            <a:gdLst/>
            <a:ahLst/>
            <a:cxnLst/>
            <a:rect l="l" t="t" r="r" b="b"/>
            <a:pathLst>
              <a:path w="287020" h="287019">
                <a:moveTo>
                  <a:pt x="0" y="143255"/>
                </a:moveTo>
                <a:lnTo>
                  <a:pt x="7303" y="97974"/>
                </a:lnTo>
                <a:lnTo>
                  <a:pt x="27639" y="58649"/>
                </a:lnTo>
                <a:lnTo>
                  <a:pt x="58649" y="27639"/>
                </a:lnTo>
                <a:lnTo>
                  <a:pt x="97974" y="7303"/>
                </a:lnTo>
                <a:lnTo>
                  <a:pt x="143256" y="0"/>
                </a:lnTo>
                <a:lnTo>
                  <a:pt x="188537" y="7303"/>
                </a:lnTo>
                <a:lnTo>
                  <a:pt x="227862" y="27639"/>
                </a:lnTo>
                <a:lnTo>
                  <a:pt x="258872" y="58649"/>
                </a:lnTo>
                <a:lnTo>
                  <a:pt x="279208" y="97974"/>
                </a:lnTo>
                <a:lnTo>
                  <a:pt x="286512" y="143255"/>
                </a:lnTo>
                <a:lnTo>
                  <a:pt x="279208" y="188537"/>
                </a:lnTo>
                <a:lnTo>
                  <a:pt x="258872" y="227862"/>
                </a:lnTo>
                <a:lnTo>
                  <a:pt x="227862" y="258872"/>
                </a:lnTo>
                <a:lnTo>
                  <a:pt x="188537" y="279208"/>
                </a:lnTo>
                <a:lnTo>
                  <a:pt x="143256" y="286512"/>
                </a:lnTo>
                <a:lnTo>
                  <a:pt x="97974" y="279208"/>
                </a:lnTo>
                <a:lnTo>
                  <a:pt x="58649" y="258872"/>
                </a:lnTo>
                <a:lnTo>
                  <a:pt x="27639" y="227862"/>
                </a:lnTo>
                <a:lnTo>
                  <a:pt x="7303" y="188537"/>
                </a:lnTo>
                <a:lnTo>
                  <a:pt x="0" y="143255"/>
                </a:lnTo>
                <a:close/>
              </a:path>
            </a:pathLst>
          </a:custGeom>
          <a:ln w="9144">
            <a:solidFill>
              <a:srgbClr val="FFFFFF"/>
            </a:solidFill>
            <a:prstDash val="sysDash"/>
          </a:ln>
        </p:spPr>
        <p:txBody>
          <a:bodyPr wrap="square" lIns="0" tIns="0" rIns="0" bIns="0" rtlCol="0"/>
          <a:lstStyle/>
          <a:p>
            <a:endParaRPr sz="3600">
              <a:solidFill>
                <a:prstClr val="black"/>
              </a:solidFill>
            </a:endParaRPr>
          </a:p>
        </p:txBody>
      </p:sp>
      <p:sp>
        <p:nvSpPr>
          <p:cNvPr id="21" name="object 21"/>
          <p:cNvSpPr/>
          <p:nvPr/>
        </p:nvSpPr>
        <p:spPr>
          <a:xfrm>
            <a:off x="1091182" y="2907793"/>
            <a:ext cx="0" cy="542290"/>
          </a:xfrm>
          <a:custGeom>
            <a:avLst/>
            <a:gdLst/>
            <a:ahLst/>
            <a:cxnLst/>
            <a:rect l="l" t="t" r="r" b="b"/>
            <a:pathLst>
              <a:path h="271144">
                <a:moveTo>
                  <a:pt x="0" y="0"/>
                </a:moveTo>
                <a:lnTo>
                  <a:pt x="0" y="270763"/>
                </a:lnTo>
              </a:path>
            </a:pathLst>
          </a:custGeom>
          <a:ln w="9144">
            <a:solidFill>
              <a:srgbClr val="FFFFFF"/>
            </a:solidFill>
            <a:prstDash val="sysDash"/>
          </a:ln>
        </p:spPr>
        <p:txBody>
          <a:bodyPr wrap="square" lIns="0" tIns="0" rIns="0" bIns="0" rtlCol="0"/>
          <a:lstStyle/>
          <a:p>
            <a:endParaRPr sz="3600">
              <a:solidFill>
                <a:prstClr val="black"/>
              </a:solidFill>
            </a:endParaRPr>
          </a:p>
        </p:txBody>
      </p:sp>
      <p:sp>
        <p:nvSpPr>
          <p:cNvPr id="22" name="object 22"/>
          <p:cNvSpPr/>
          <p:nvPr/>
        </p:nvSpPr>
        <p:spPr>
          <a:xfrm>
            <a:off x="1091182" y="4023359"/>
            <a:ext cx="0" cy="542290"/>
          </a:xfrm>
          <a:custGeom>
            <a:avLst/>
            <a:gdLst/>
            <a:ahLst/>
            <a:cxnLst/>
            <a:rect l="l" t="t" r="r" b="b"/>
            <a:pathLst>
              <a:path h="271144">
                <a:moveTo>
                  <a:pt x="0" y="0"/>
                </a:moveTo>
                <a:lnTo>
                  <a:pt x="0" y="270763"/>
                </a:lnTo>
              </a:path>
            </a:pathLst>
          </a:custGeom>
          <a:ln w="9144">
            <a:solidFill>
              <a:srgbClr val="FFFFFF"/>
            </a:solidFill>
            <a:prstDash val="sysDash"/>
          </a:ln>
        </p:spPr>
        <p:txBody>
          <a:bodyPr wrap="square" lIns="0" tIns="0" rIns="0" bIns="0" rtlCol="0"/>
          <a:lstStyle/>
          <a:p>
            <a:endParaRPr sz="3600">
              <a:solidFill>
                <a:prstClr val="black"/>
              </a:solidFill>
            </a:endParaRPr>
          </a:p>
        </p:txBody>
      </p:sp>
      <p:sp>
        <p:nvSpPr>
          <p:cNvPr id="23" name="object 23"/>
          <p:cNvSpPr/>
          <p:nvPr/>
        </p:nvSpPr>
        <p:spPr>
          <a:xfrm>
            <a:off x="832102" y="3450334"/>
            <a:ext cx="574040" cy="574040"/>
          </a:xfrm>
          <a:custGeom>
            <a:avLst/>
            <a:gdLst/>
            <a:ahLst/>
            <a:cxnLst/>
            <a:rect l="l" t="t" r="r" b="b"/>
            <a:pathLst>
              <a:path w="287020" h="287019">
                <a:moveTo>
                  <a:pt x="0" y="143256"/>
                </a:moveTo>
                <a:lnTo>
                  <a:pt x="7303" y="97974"/>
                </a:lnTo>
                <a:lnTo>
                  <a:pt x="27639" y="58649"/>
                </a:lnTo>
                <a:lnTo>
                  <a:pt x="58649" y="27639"/>
                </a:lnTo>
                <a:lnTo>
                  <a:pt x="97974" y="7303"/>
                </a:lnTo>
                <a:lnTo>
                  <a:pt x="143256" y="0"/>
                </a:lnTo>
                <a:lnTo>
                  <a:pt x="188537" y="7303"/>
                </a:lnTo>
                <a:lnTo>
                  <a:pt x="227862" y="27639"/>
                </a:lnTo>
                <a:lnTo>
                  <a:pt x="258872" y="58649"/>
                </a:lnTo>
                <a:lnTo>
                  <a:pt x="279208" y="97974"/>
                </a:lnTo>
                <a:lnTo>
                  <a:pt x="286512" y="143256"/>
                </a:lnTo>
                <a:lnTo>
                  <a:pt x="279208" y="188537"/>
                </a:lnTo>
                <a:lnTo>
                  <a:pt x="258872" y="227862"/>
                </a:lnTo>
                <a:lnTo>
                  <a:pt x="227862" y="258872"/>
                </a:lnTo>
                <a:lnTo>
                  <a:pt x="188537" y="279208"/>
                </a:lnTo>
                <a:lnTo>
                  <a:pt x="143256" y="286512"/>
                </a:lnTo>
                <a:lnTo>
                  <a:pt x="97974" y="279208"/>
                </a:lnTo>
                <a:lnTo>
                  <a:pt x="58649" y="258872"/>
                </a:lnTo>
                <a:lnTo>
                  <a:pt x="27639" y="227862"/>
                </a:lnTo>
                <a:lnTo>
                  <a:pt x="7303" y="188537"/>
                </a:lnTo>
                <a:lnTo>
                  <a:pt x="0" y="143256"/>
                </a:lnTo>
                <a:close/>
              </a:path>
            </a:pathLst>
          </a:custGeom>
          <a:ln w="9144">
            <a:solidFill>
              <a:srgbClr val="FFFFFF"/>
            </a:solidFill>
            <a:prstDash val="sysDash"/>
          </a:ln>
        </p:spPr>
        <p:txBody>
          <a:bodyPr wrap="square" lIns="0" tIns="0" rIns="0" bIns="0" rtlCol="0"/>
          <a:lstStyle/>
          <a:p>
            <a:endParaRPr sz="3600">
              <a:solidFill>
                <a:prstClr val="black"/>
              </a:solidFill>
            </a:endParaRPr>
          </a:p>
        </p:txBody>
      </p:sp>
      <p:sp>
        <p:nvSpPr>
          <p:cNvPr id="24" name="object 24"/>
          <p:cNvSpPr txBox="1"/>
          <p:nvPr/>
        </p:nvSpPr>
        <p:spPr>
          <a:xfrm>
            <a:off x="987144" y="3528566"/>
            <a:ext cx="205740" cy="394980"/>
          </a:xfrm>
          <a:prstGeom prst="rect">
            <a:avLst/>
          </a:prstGeom>
        </p:spPr>
        <p:txBody>
          <a:bodyPr vert="horz" wrap="square" lIns="0" tIns="25400" rIns="0" bIns="0" rtlCol="0">
            <a:spAutoFit/>
          </a:bodyPr>
          <a:lstStyle/>
          <a:p>
            <a:pPr marL="25400">
              <a:spcBef>
                <a:spcPts val="200"/>
              </a:spcBef>
            </a:pPr>
            <a:r>
              <a:rPr sz="2400" b="1" dirty="0">
                <a:solidFill>
                  <a:srgbClr val="FFFFFF"/>
                </a:solidFill>
                <a:cs typeface="Calibri"/>
              </a:rPr>
              <a:t>2</a:t>
            </a:r>
            <a:endParaRPr sz="2400">
              <a:solidFill>
                <a:prstClr val="black"/>
              </a:solidFill>
              <a:cs typeface="Calibri"/>
            </a:endParaRPr>
          </a:p>
        </p:txBody>
      </p:sp>
      <p:sp>
        <p:nvSpPr>
          <p:cNvPr id="25" name="object 25"/>
          <p:cNvSpPr txBox="1"/>
          <p:nvPr/>
        </p:nvSpPr>
        <p:spPr>
          <a:xfrm>
            <a:off x="982878" y="2418994"/>
            <a:ext cx="218440" cy="394980"/>
          </a:xfrm>
          <a:prstGeom prst="rect">
            <a:avLst/>
          </a:prstGeom>
        </p:spPr>
        <p:txBody>
          <a:bodyPr vert="horz" wrap="square" lIns="0" tIns="25400" rIns="0" bIns="0" rtlCol="0">
            <a:spAutoFit/>
          </a:bodyPr>
          <a:lstStyle/>
          <a:p>
            <a:pPr marL="25400">
              <a:spcBef>
                <a:spcPts val="200"/>
              </a:spcBef>
            </a:pPr>
            <a:r>
              <a:rPr sz="2400" spc="-1130" dirty="0">
                <a:solidFill>
                  <a:srgbClr val="FFFFFF"/>
                </a:solidFill>
                <a:cs typeface="Calibri"/>
              </a:rPr>
              <a:t>1</a:t>
            </a:r>
            <a:r>
              <a:rPr sz="3600" baseline="2314" dirty="0">
                <a:solidFill>
                  <a:srgbClr val="FFFFFF"/>
                </a:solidFill>
                <a:cs typeface="Calibri"/>
              </a:rPr>
              <a:t>1</a:t>
            </a:r>
            <a:endParaRPr sz="3600" baseline="2314">
              <a:solidFill>
                <a:prstClr val="black"/>
              </a:solidFill>
              <a:cs typeface="Calibri"/>
            </a:endParaRPr>
          </a:p>
        </p:txBody>
      </p:sp>
      <p:sp>
        <p:nvSpPr>
          <p:cNvPr id="26" name="object 26"/>
          <p:cNvSpPr txBox="1"/>
          <p:nvPr/>
        </p:nvSpPr>
        <p:spPr>
          <a:xfrm>
            <a:off x="1038353" y="731775"/>
            <a:ext cx="2231390" cy="888705"/>
          </a:xfrm>
          <a:prstGeom prst="rect">
            <a:avLst/>
          </a:prstGeom>
        </p:spPr>
        <p:txBody>
          <a:bodyPr vert="horz" wrap="square" lIns="0" tIns="26670" rIns="0" bIns="0" rtlCol="0">
            <a:spAutoFit/>
          </a:bodyPr>
          <a:lstStyle/>
          <a:p>
            <a:pPr marL="25400" marR="10160">
              <a:spcBef>
                <a:spcPts val="210"/>
              </a:spcBef>
            </a:pPr>
            <a:r>
              <a:rPr sz="2800" b="1" spc="-50" dirty="0">
                <a:solidFill>
                  <a:srgbClr val="FFFFFF"/>
                </a:solidFill>
                <a:cs typeface="Calibri"/>
              </a:rPr>
              <a:t>R</a:t>
            </a:r>
            <a:r>
              <a:rPr sz="2800" b="1" spc="-10" dirty="0">
                <a:solidFill>
                  <a:srgbClr val="FFFFFF"/>
                </a:solidFill>
                <a:cs typeface="Calibri"/>
              </a:rPr>
              <a:t>e</a:t>
            </a:r>
            <a:r>
              <a:rPr sz="2800" b="1" dirty="0">
                <a:solidFill>
                  <a:srgbClr val="FFFFFF"/>
                </a:solidFill>
                <a:cs typeface="Calibri"/>
              </a:rPr>
              <a:t>i</a:t>
            </a:r>
            <a:r>
              <a:rPr sz="2800" b="1" spc="-20" dirty="0">
                <a:solidFill>
                  <a:srgbClr val="FFFFFF"/>
                </a:solidFill>
                <a:cs typeface="Calibri"/>
              </a:rPr>
              <a:t>n</a:t>
            </a:r>
            <a:r>
              <a:rPr sz="2800" b="1" spc="-50" dirty="0">
                <a:solidFill>
                  <a:srgbClr val="FFFFFF"/>
                </a:solidFill>
                <a:cs typeface="Calibri"/>
              </a:rPr>
              <a:t>f</a:t>
            </a:r>
            <a:r>
              <a:rPr sz="2800" b="1" dirty="0">
                <a:solidFill>
                  <a:srgbClr val="FFFFFF"/>
                </a:solidFill>
                <a:cs typeface="Calibri"/>
              </a:rPr>
              <a:t>o</a:t>
            </a:r>
            <a:r>
              <a:rPr sz="2800" b="1" spc="-40" dirty="0">
                <a:solidFill>
                  <a:srgbClr val="FFFFFF"/>
                </a:solidFill>
                <a:cs typeface="Calibri"/>
              </a:rPr>
              <a:t>r</a:t>
            </a:r>
            <a:r>
              <a:rPr sz="2800" b="1" spc="-10" dirty="0">
                <a:solidFill>
                  <a:srgbClr val="FFFFFF"/>
                </a:solidFill>
                <a:cs typeface="Calibri"/>
              </a:rPr>
              <a:t>ceme</a:t>
            </a:r>
            <a:r>
              <a:rPr sz="2800" b="1" spc="-40" dirty="0">
                <a:solidFill>
                  <a:srgbClr val="FFFFFF"/>
                </a:solidFill>
                <a:cs typeface="Calibri"/>
              </a:rPr>
              <a:t>n</a:t>
            </a:r>
            <a:r>
              <a:rPr sz="2800" b="1" dirty="0">
                <a:solidFill>
                  <a:srgbClr val="FFFFFF"/>
                </a:solidFill>
                <a:cs typeface="Calibri"/>
              </a:rPr>
              <a:t>t  </a:t>
            </a:r>
            <a:r>
              <a:rPr sz="2800" b="1" spc="-10" dirty="0">
                <a:solidFill>
                  <a:srgbClr val="FFFFFF"/>
                </a:solidFill>
                <a:cs typeface="Calibri"/>
              </a:rPr>
              <a:t>Learning</a:t>
            </a:r>
            <a:endParaRPr sz="2800">
              <a:solidFill>
                <a:prstClr val="black"/>
              </a:solidFill>
              <a:cs typeface="Calibri"/>
            </a:endParaRPr>
          </a:p>
        </p:txBody>
      </p:sp>
      <p:sp>
        <p:nvSpPr>
          <p:cNvPr id="27" name="object 27"/>
          <p:cNvSpPr txBox="1"/>
          <p:nvPr/>
        </p:nvSpPr>
        <p:spPr>
          <a:xfrm>
            <a:off x="1489454" y="2214779"/>
            <a:ext cx="1414780" cy="764312"/>
          </a:xfrm>
          <a:prstGeom prst="rect">
            <a:avLst/>
          </a:prstGeom>
        </p:spPr>
        <p:txBody>
          <a:bodyPr vert="horz" wrap="square" lIns="0" tIns="25400" rIns="0" bIns="0" rtlCol="0">
            <a:spAutoFit/>
          </a:bodyPr>
          <a:lstStyle/>
          <a:p>
            <a:pPr marL="25400">
              <a:spcBef>
                <a:spcPts val="200"/>
              </a:spcBef>
            </a:pPr>
            <a:r>
              <a:rPr sz="2400" spc="-10" dirty="0">
                <a:solidFill>
                  <a:srgbClr val="FFFFFF"/>
                </a:solidFill>
                <a:cs typeface="Calibri"/>
              </a:rPr>
              <a:t>Supervised</a:t>
            </a:r>
            <a:endParaRPr sz="2400">
              <a:solidFill>
                <a:prstClr val="black"/>
              </a:solidFill>
              <a:cs typeface="Calibri"/>
            </a:endParaRPr>
          </a:p>
          <a:p>
            <a:pPr marL="25400">
              <a:spcBef>
                <a:spcPts val="10"/>
              </a:spcBef>
            </a:pPr>
            <a:r>
              <a:rPr sz="2400" dirty="0">
                <a:solidFill>
                  <a:srgbClr val="FFFFFF"/>
                </a:solidFill>
                <a:cs typeface="Calibri"/>
              </a:rPr>
              <a:t>Learning</a:t>
            </a:r>
            <a:endParaRPr sz="2400">
              <a:solidFill>
                <a:prstClr val="black"/>
              </a:solidFill>
              <a:cs typeface="Calibri"/>
            </a:endParaRPr>
          </a:p>
        </p:txBody>
      </p:sp>
      <p:sp>
        <p:nvSpPr>
          <p:cNvPr id="28" name="object 28"/>
          <p:cNvSpPr txBox="1"/>
          <p:nvPr/>
        </p:nvSpPr>
        <p:spPr>
          <a:xfrm>
            <a:off x="1489454" y="3368293"/>
            <a:ext cx="1750060" cy="764312"/>
          </a:xfrm>
          <a:prstGeom prst="rect">
            <a:avLst/>
          </a:prstGeom>
        </p:spPr>
        <p:txBody>
          <a:bodyPr vert="horz" wrap="square" lIns="0" tIns="25400" rIns="0" bIns="0" rtlCol="0">
            <a:spAutoFit/>
          </a:bodyPr>
          <a:lstStyle/>
          <a:p>
            <a:pPr marL="25400" marR="10160">
              <a:spcBef>
                <a:spcPts val="200"/>
              </a:spcBef>
            </a:pPr>
            <a:r>
              <a:rPr sz="2400" dirty="0">
                <a:solidFill>
                  <a:srgbClr val="FFFFFF"/>
                </a:solidFill>
                <a:cs typeface="Calibri"/>
              </a:rPr>
              <a:t>Un</a:t>
            </a:r>
            <a:r>
              <a:rPr sz="2400" spc="-10" dirty="0">
                <a:solidFill>
                  <a:srgbClr val="FFFFFF"/>
                </a:solidFill>
                <a:cs typeface="Calibri"/>
              </a:rPr>
              <a:t>s</a:t>
            </a:r>
            <a:r>
              <a:rPr sz="2400" dirty="0">
                <a:solidFill>
                  <a:srgbClr val="FFFFFF"/>
                </a:solidFill>
                <a:cs typeface="Calibri"/>
              </a:rPr>
              <a:t>upe</a:t>
            </a:r>
            <a:r>
              <a:rPr sz="2400" spc="20" dirty="0">
                <a:solidFill>
                  <a:srgbClr val="FFFFFF"/>
                </a:solidFill>
                <a:cs typeface="Calibri"/>
              </a:rPr>
              <a:t>r</a:t>
            </a:r>
            <a:r>
              <a:rPr sz="2400" dirty="0">
                <a:solidFill>
                  <a:srgbClr val="FFFFFF"/>
                </a:solidFill>
                <a:cs typeface="Calibri"/>
              </a:rPr>
              <a:t>vi</a:t>
            </a:r>
            <a:r>
              <a:rPr sz="2400" spc="-10" dirty="0">
                <a:solidFill>
                  <a:srgbClr val="FFFFFF"/>
                </a:solidFill>
                <a:cs typeface="Calibri"/>
              </a:rPr>
              <a:t>s</a:t>
            </a:r>
            <a:r>
              <a:rPr sz="2400" dirty="0">
                <a:solidFill>
                  <a:srgbClr val="FFFFFF"/>
                </a:solidFill>
                <a:cs typeface="Calibri"/>
              </a:rPr>
              <a:t>ed  Learning</a:t>
            </a:r>
            <a:endParaRPr sz="2400">
              <a:solidFill>
                <a:prstClr val="black"/>
              </a:solidFill>
              <a:cs typeface="Calibri"/>
            </a:endParaRPr>
          </a:p>
        </p:txBody>
      </p:sp>
      <p:sp>
        <p:nvSpPr>
          <p:cNvPr id="29" name="object 29"/>
          <p:cNvSpPr txBox="1"/>
          <p:nvPr/>
        </p:nvSpPr>
        <p:spPr>
          <a:xfrm>
            <a:off x="1489455" y="4444899"/>
            <a:ext cx="1882138" cy="764312"/>
          </a:xfrm>
          <a:prstGeom prst="rect">
            <a:avLst/>
          </a:prstGeom>
        </p:spPr>
        <p:txBody>
          <a:bodyPr vert="horz" wrap="square" lIns="0" tIns="25400" rIns="0" bIns="0" rtlCol="0">
            <a:spAutoFit/>
          </a:bodyPr>
          <a:lstStyle/>
          <a:p>
            <a:pPr marL="25400">
              <a:spcBef>
                <a:spcPts val="200"/>
              </a:spcBef>
            </a:pPr>
            <a:r>
              <a:rPr sz="2400" spc="-20" dirty="0">
                <a:solidFill>
                  <a:srgbClr val="FFFFFF"/>
                </a:solidFill>
                <a:cs typeface="Calibri"/>
              </a:rPr>
              <a:t>Reinforcement</a:t>
            </a:r>
            <a:endParaRPr sz="2400">
              <a:solidFill>
                <a:prstClr val="black"/>
              </a:solidFill>
              <a:cs typeface="Calibri"/>
            </a:endParaRPr>
          </a:p>
          <a:p>
            <a:pPr marL="25400">
              <a:spcBef>
                <a:spcPts val="10"/>
              </a:spcBef>
            </a:pPr>
            <a:r>
              <a:rPr sz="2400" dirty="0">
                <a:solidFill>
                  <a:srgbClr val="FFFFFF"/>
                </a:solidFill>
                <a:cs typeface="Calibri"/>
              </a:rPr>
              <a:t>Learning</a:t>
            </a:r>
            <a:endParaRPr sz="2400">
              <a:solidFill>
                <a:prstClr val="black"/>
              </a:solidFill>
              <a:cs typeface="Calibri"/>
            </a:endParaRPr>
          </a:p>
        </p:txBody>
      </p:sp>
      <p:sp>
        <p:nvSpPr>
          <p:cNvPr id="30" name="object 30"/>
          <p:cNvSpPr txBox="1"/>
          <p:nvPr/>
        </p:nvSpPr>
        <p:spPr>
          <a:xfrm>
            <a:off x="4751322" y="679906"/>
            <a:ext cx="11097260" cy="1318310"/>
          </a:xfrm>
          <a:prstGeom prst="rect">
            <a:avLst/>
          </a:prstGeom>
        </p:spPr>
        <p:txBody>
          <a:bodyPr vert="horz" wrap="square" lIns="0" tIns="25400" rIns="0" bIns="0" rtlCol="0">
            <a:spAutoFit/>
          </a:bodyPr>
          <a:lstStyle/>
          <a:p>
            <a:pPr marL="598170" marR="10160" indent="-572770">
              <a:lnSpc>
                <a:spcPct val="150000"/>
              </a:lnSpc>
              <a:spcBef>
                <a:spcPts val="200"/>
              </a:spcBef>
              <a:buClr>
                <a:srgbClr val="095A82"/>
              </a:buClr>
              <a:buFont typeface="Wingdings"/>
              <a:buChar char=""/>
              <a:tabLst>
                <a:tab pos="598170" algn="l"/>
                <a:tab pos="599440" algn="l"/>
              </a:tabLst>
            </a:pPr>
            <a:r>
              <a:rPr sz="2800" spc="-10" dirty="0">
                <a:solidFill>
                  <a:srgbClr val="5F5F5F"/>
                </a:solidFill>
                <a:cs typeface="Calibri"/>
              </a:rPr>
              <a:t>Reinforcement Learning (RL) </a:t>
            </a:r>
            <a:r>
              <a:rPr sz="2800" dirty="0">
                <a:solidFill>
                  <a:srgbClr val="5F5F5F"/>
                </a:solidFill>
                <a:cs typeface="Calibri"/>
              </a:rPr>
              <a:t>is learning </a:t>
            </a:r>
            <a:r>
              <a:rPr sz="2800" spc="-10" dirty="0">
                <a:solidFill>
                  <a:srgbClr val="5F5F5F"/>
                </a:solidFill>
                <a:cs typeface="Calibri"/>
              </a:rPr>
              <a:t>by interacting </a:t>
            </a:r>
            <a:r>
              <a:rPr sz="2800" dirty="0">
                <a:solidFill>
                  <a:srgbClr val="5F5F5F"/>
                </a:solidFill>
                <a:cs typeface="Calibri"/>
              </a:rPr>
              <a:t>with a </a:t>
            </a:r>
            <a:r>
              <a:rPr sz="2800" spc="-10" dirty="0">
                <a:solidFill>
                  <a:srgbClr val="5F5F5F"/>
                </a:solidFill>
                <a:cs typeface="Calibri"/>
              </a:rPr>
              <a:t>space </a:t>
            </a:r>
            <a:r>
              <a:rPr sz="2800" dirty="0">
                <a:solidFill>
                  <a:srgbClr val="5F5F5F"/>
                </a:solidFill>
                <a:cs typeface="Calibri"/>
              </a:rPr>
              <a:t>or an  </a:t>
            </a:r>
            <a:r>
              <a:rPr sz="2800" spc="-10" dirty="0">
                <a:solidFill>
                  <a:srgbClr val="5F5F5F"/>
                </a:solidFill>
                <a:cs typeface="Calibri"/>
              </a:rPr>
              <a:t>environment.</a:t>
            </a:r>
            <a:endParaRPr sz="2800">
              <a:solidFill>
                <a:prstClr val="black"/>
              </a:solidFill>
              <a:cs typeface="Calibri"/>
            </a:endParaRPr>
          </a:p>
        </p:txBody>
      </p:sp>
      <p:sp>
        <p:nvSpPr>
          <p:cNvPr id="31" name="object 31"/>
          <p:cNvSpPr txBox="1"/>
          <p:nvPr/>
        </p:nvSpPr>
        <p:spPr>
          <a:xfrm>
            <a:off x="4751322" y="7684578"/>
            <a:ext cx="12171680" cy="1322157"/>
          </a:xfrm>
          <a:prstGeom prst="rect">
            <a:avLst/>
          </a:prstGeom>
        </p:spPr>
        <p:txBody>
          <a:bodyPr vert="horz" wrap="square" lIns="0" tIns="240030" rIns="0" bIns="0" rtlCol="0">
            <a:spAutoFit/>
          </a:bodyPr>
          <a:lstStyle/>
          <a:p>
            <a:pPr marL="598170" indent="-572770">
              <a:spcBef>
                <a:spcPts val="1890"/>
              </a:spcBef>
              <a:buClr>
                <a:srgbClr val="095A82"/>
              </a:buClr>
              <a:buFont typeface="Wingdings"/>
              <a:buChar char=""/>
              <a:tabLst>
                <a:tab pos="598170" algn="l"/>
                <a:tab pos="599440" algn="l"/>
              </a:tabLst>
            </a:pPr>
            <a:r>
              <a:rPr sz="2800" dirty="0">
                <a:solidFill>
                  <a:srgbClr val="5F5F5F"/>
                </a:solidFill>
                <a:cs typeface="Calibri"/>
              </a:rPr>
              <a:t>An RL </a:t>
            </a:r>
            <a:r>
              <a:rPr sz="2800" spc="-10" dirty="0">
                <a:solidFill>
                  <a:srgbClr val="5F5F5F"/>
                </a:solidFill>
                <a:cs typeface="Calibri"/>
              </a:rPr>
              <a:t>agent </a:t>
            </a:r>
            <a:r>
              <a:rPr sz="2800" dirty="0">
                <a:solidFill>
                  <a:srgbClr val="5F5F5F"/>
                </a:solidFill>
                <a:cs typeface="Calibri"/>
              </a:rPr>
              <a:t>learns </a:t>
            </a:r>
            <a:r>
              <a:rPr sz="2800" spc="-10" dirty="0">
                <a:solidFill>
                  <a:srgbClr val="5F5F5F"/>
                </a:solidFill>
                <a:cs typeface="Calibri"/>
              </a:rPr>
              <a:t>from the consequences </a:t>
            </a:r>
            <a:r>
              <a:rPr sz="2800" dirty="0">
                <a:solidFill>
                  <a:srgbClr val="5F5F5F"/>
                </a:solidFill>
                <a:cs typeface="Calibri"/>
              </a:rPr>
              <a:t>of its </a:t>
            </a:r>
            <a:r>
              <a:rPr sz="2800" spc="-10" dirty="0">
                <a:solidFill>
                  <a:srgbClr val="5F5F5F"/>
                </a:solidFill>
                <a:cs typeface="Calibri"/>
              </a:rPr>
              <a:t>actions, </a:t>
            </a:r>
            <a:r>
              <a:rPr sz="2800" dirty="0">
                <a:solidFill>
                  <a:srgbClr val="5F5F5F"/>
                </a:solidFill>
                <a:cs typeface="Calibri"/>
              </a:rPr>
              <a:t>rather than from</a:t>
            </a:r>
            <a:r>
              <a:rPr sz="2800" spc="20" dirty="0">
                <a:solidFill>
                  <a:srgbClr val="5F5F5F"/>
                </a:solidFill>
                <a:cs typeface="Calibri"/>
              </a:rPr>
              <a:t> </a:t>
            </a:r>
            <a:r>
              <a:rPr sz="2800" spc="-10" dirty="0">
                <a:solidFill>
                  <a:srgbClr val="5F5F5F"/>
                </a:solidFill>
                <a:cs typeface="Calibri"/>
              </a:rPr>
              <a:t>being</a:t>
            </a:r>
            <a:endParaRPr sz="2800">
              <a:solidFill>
                <a:prstClr val="black"/>
              </a:solidFill>
              <a:cs typeface="Calibri"/>
            </a:endParaRPr>
          </a:p>
          <a:p>
            <a:pPr marL="598170">
              <a:spcBef>
                <a:spcPts val="1680"/>
              </a:spcBef>
            </a:pPr>
            <a:r>
              <a:rPr sz="2800" spc="-10" dirty="0">
                <a:solidFill>
                  <a:srgbClr val="5F5F5F"/>
                </a:solidFill>
                <a:cs typeface="Calibri"/>
              </a:rPr>
              <a:t>taught</a:t>
            </a:r>
            <a:r>
              <a:rPr sz="2800" spc="40" dirty="0">
                <a:solidFill>
                  <a:srgbClr val="5F5F5F"/>
                </a:solidFill>
                <a:cs typeface="Calibri"/>
              </a:rPr>
              <a:t> </a:t>
            </a:r>
            <a:r>
              <a:rPr sz="2800" dirty="0">
                <a:solidFill>
                  <a:srgbClr val="5F5F5F"/>
                </a:solidFill>
                <a:cs typeface="Calibri"/>
              </a:rPr>
              <a:t>explicitly.</a:t>
            </a:r>
            <a:endParaRPr sz="2800">
              <a:solidFill>
                <a:prstClr val="black"/>
              </a:solidFill>
              <a:cs typeface="Calibri"/>
            </a:endParaRPr>
          </a:p>
        </p:txBody>
      </p:sp>
      <p:sp>
        <p:nvSpPr>
          <p:cNvPr id="32" name="object 32"/>
          <p:cNvSpPr/>
          <p:nvPr/>
        </p:nvSpPr>
        <p:spPr>
          <a:xfrm>
            <a:off x="5620510" y="5126734"/>
            <a:ext cx="5827776" cy="2578608"/>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33" name="object 33"/>
          <p:cNvSpPr/>
          <p:nvPr/>
        </p:nvSpPr>
        <p:spPr>
          <a:xfrm>
            <a:off x="4597909" y="5902453"/>
            <a:ext cx="2007870" cy="1560830"/>
          </a:xfrm>
          <a:custGeom>
            <a:avLst/>
            <a:gdLst/>
            <a:ahLst/>
            <a:cxnLst/>
            <a:rect l="l" t="t" r="r" b="b"/>
            <a:pathLst>
              <a:path w="1003935" h="780414">
                <a:moveTo>
                  <a:pt x="0" y="86106"/>
                </a:moveTo>
                <a:lnTo>
                  <a:pt x="6774" y="52613"/>
                </a:lnTo>
                <a:lnTo>
                  <a:pt x="25241" y="25241"/>
                </a:lnTo>
                <a:lnTo>
                  <a:pt x="52613" y="6774"/>
                </a:lnTo>
                <a:lnTo>
                  <a:pt x="86106" y="0"/>
                </a:lnTo>
                <a:lnTo>
                  <a:pt x="564514" y="0"/>
                </a:lnTo>
                <a:lnTo>
                  <a:pt x="806450" y="0"/>
                </a:lnTo>
                <a:lnTo>
                  <a:pt x="881633" y="0"/>
                </a:lnTo>
                <a:lnTo>
                  <a:pt x="915126" y="6774"/>
                </a:lnTo>
                <a:lnTo>
                  <a:pt x="942498" y="25241"/>
                </a:lnTo>
                <a:lnTo>
                  <a:pt x="960965" y="52613"/>
                </a:lnTo>
                <a:lnTo>
                  <a:pt x="967740" y="86106"/>
                </a:lnTo>
                <a:lnTo>
                  <a:pt x="967740" y="301371"/>
                </a:lnTo>
                <a:lnTo>
                  <a:pt x="967740" y="430530"/>
                </a:lnTo>
                <a:lnTo>
                  <a:pt x="960965" y="464022"/>
                </a:lnTo>
                <a:lnTo>
                  <a:pt x="942498" y="491394"/>
                </a:lnTo>
                <a:lnTo>
                  <a:pt x="915126" y="509861"/>
                </a:lnTo>
                <a:lnTo>
                  <a:pt x="881633" y="516636"/>
                </a:lnTo>
                <a:lnTo>
                  <a:pt x="806450" y="516636"/>
                </a:lnTo>
                <a:lnTo>
                  <a:pt x="1003554" y="780161"/>
                </a:lnTo>
                <a:lnTo>
                  <a:pt x="564514" y="516636"/>
                </a:lnTo>
                <a:lnTo>
                  <a:pt x="86106" y="516636"/>
                </a:lnTo>
                <a:lnTo>
                  <a:pt x="52613" y="509861"/>
                </a:lnTo>
                <a:lnTo>
                  <a:pt x="25241" y="491394"/>
                </a:lnTo>
                <a:lnTo>
                  <a:pt x="6774" y="464022"/>
                </a:lnTo>
                <a:lnTo>
                  <a:pt x="0" y="430530"/>
                </a:lnTo>
                <a:lnTo>
                  <a:pt x="0" y="301371"/>
                </a:lnTo>
                <a:lnTo>
                  <a:pt x="0" y="86106"/>
                </a:lnTo>
                <a:close/>
              </a:path>
            </a:pathLst>
          </a:custGeom>
          <a:ln w="28956">
            <a:solidFill>
              <a:srgbClr val="5F5F5F"/>
            </a:solidFill>
          </a:ln>
        </p:spPr>
        <p:txBody>
          <a:bodyPr wrap="square" lIns="0" tIns="0" rIns="0" bIns="0" rtlCol="0"/>
          <a:lstStyle/>
          <a:p>
            <a:endParaRPr sz="3600">
              <a:solidFill>
                <a:prstClr val="black"/>
              </a:solidFill>
            </a:endParaRPr>
          </a:p>
        </p:txBody>
      </p:sp>
      <p:sp>
        <p:nvSpPr>
          <p:cNvPr id="34" name="object 34"/>
          <p:cNvSpPr txBox="1"/>
          <p:nvPr/>
        </p:nvSpPr>
        <p:spPr>
          <a:xfrm>
            <a:off x="4896611" y="5999989"/>
            <a:ext cx="1329690" cy="702756"/>
          </a:xfrm>
          <a:prstGeom prst="rect">
            <a:avLst/>
          </a:prstGeom>
        </p:spPr>
        <p:txBody>
          <a:bodyPr vert="horz" wrap="square" lIns="0" tIns="25400" rIns="0" bIns="0" rtlCol="0">
            <a:spAutoFit/>
          </a:bodyPr>
          <a:lstStyle/>
          <a:p>
            <a:pPr marL="88900" marR="10160" indent="-64768">
              <a:spcBef>
                <a:spcPts val="200"/>
              </a:spcBef>
            </a:pPr>
            <a:r>
              <a:rPr sz="2200" spc="-10" dirty="0">
                <a:solidFill>
                  <a:srgbClr val="5F5F5F"/>
                </a:solidFill>
                <a:cs typeface="Calibri"/>
              </a:rPr>
              <a:t>Stay </a:t>
            </a:r>
            <a:r>
              <a:rPr sz="2200" dirty="0">
                <a:solidFill>
                  <a:srgbClr val="5F5F5F"/>
                </a:solidFill>
                <a:cs typeface="Calibri"/>
              </a:rPr>
              <a:t>on</a:t>
            </a:r>
            <a:r>
              <a:rPr sz="2200" spc="-200" dirty="0">
                <a:solidFill>
                  <a:srgbClr val="5F5F5F"/>
                </a:solidFill>
                <a:cs typeface="Calibri"/>
              </a:rPr>
              <a:t> </a:t>
            </a:r>
            <a:r>
              <a:rPr sz="2200" dirty="0">
                <a:solidFill>
                  <a:srgbClr val="5F5F5F"/>
                </a:solidFill>
                <a:cs typeface="Calibri"/>
              </a:rPr>
              <a:t>the  </a:t>
            </a:r>
            <a:r>
              <a:rPr sz="2200" spc="-10" dirty="0">
                <a:solidFill>
                  <a:srgbClr val="5F5F5F"/>
                </a:solidFill>
                <a:cs typeface="Calibri"/>
              </a:rPr>
              <a:t>same</a:t>
            </a:r>
            <a:r>
              <a:rPr sz="2200" spc="-100" dirty="0">
                <a:solidFill>
                  <a:srgbClr val="5F5F5F"/>
                </a:solidFill>
                <a:cs typeface="Calibri"/>
              </a:rPr>
              <a:t> </a:t>
            </a:r>
            <a:r>
              <a:rPr sz="2200" spc="-10" dirty="0">
                <a:solidFill>
                  <a:srgbClr val="5F5F5F"/>
                </a:solidFill>
                <a:cs typeface="Calibri"/>
              </a:rPr>
              <a:t>lane</a:t>
            </a:r>
            <a:endParaRPr sz="2200">
              <a:solidFill>
                <a:prstClr val="black"/>
              </a:solidFill>
              <a:cs typeface="Calibri"/>
            </a:endParaRPr>
          </a:p>
        </p:txBody>
      </p:sp>
      <p:sp>
        <p:nvSpPr>
          <p:cNvPr id="35" name="object 35"/>
          <p:cNvSpPr/>
          <p:nvPr/>
        </p:nvSpPr>
        <p:spPr>
          <a:xfrm>
            <a:off x="7569707" y="4424171"/>
            <a:ext cx="1932938" cy="1040130"/>
          </a:xfrm>
          <a:custGeom>
            <a:avLst/>
            <a:gdLst/>
            <a:ahLst/>
            <a:cxnLst/>
            <a:rect l="l" t="t" r="r" b="b"/>
            <a:pathLst>
              <a:path w="966470" h="520064">
                <a:moveTo>
                  <a:pt x="805180" y="304800"/>
                </a:moveTo>
                <a:lnTo>
                  <a:pt x="563626" y="304800"/>
                </a:lnTo>
                <a:lnTo>
                  <a:pt x="962279" y="519938"/>
                </a:lnTo>
                <a:lnTo>
                  <a:pt x="805180" y="304800"/>
                </a:lnTo>
                <a:close/>
              </a:path>
              <a:path w="966470" h="520064">
                <a:moveTo>
                  <a:pt x="915416" y="0"/>
                </a:moveTo>
                <a:lnTo>
                  <a:pt x="50800" y="0"/>
                </a:lnTo>
                <a:lnTo>
                  <a:pt x="31021" y="3990"/>
                </a:lnTo>
                <a:lnTo>
                  <a:pt x="14874" y="14874"/>
                </a:lnTo>
                <a:lnTo>
                  <a:pt x="3990" y="31021"/>
                </a:lnTo>
                <a:lnTo>
                  <a:pt x="0" y="50800"/>
                </a:lnTo>
                <a:lnTo>
                  <a:pt x="0" y="254000"/>
                </a:lnTo>
                <a:lnTo>
                  <a:pt x="3990" y="273778"/>
                </a:lnTo>
                <a:lnTo>
                  <a:pt x="14874" y="289925"/>
                </a:lnTo>
                <a:lnTo>
                  <a:pt x="31021" y="300809"/>
                </a:lnTo>
                <a:lnTo>
                  <a:pt x="50800" y="304800"/>
                </a:lnTo>
                <a:lnTo>
                  <a:pt x="915416" y="304800"/>
                </a:lnTo>
                <a:lnTo>
                  <a:pt x="935194" y="300809"/>
                </a:lnTo>
                <a:lnTo>
                  <a:pt x="951341" y="289925"/>
                </a:lnTo>
                <a:lnTo>
                  <a:pt x="962225" y="273778"/>
                </a:lnTo>
                <a:lnTo>
                  <a:pt x="966216" y="254000"/>
                </a:lnTo>
                <a:lnTo>
                  <a:pt x="966216" y="50800"/>
                </a:lnTo>
                <a:lnTo>
                  <a:pt x="962225" y="31021"/>
                </a:lnTo>
                <a:lnTo>
                  <a:pt x="951341" y="14874"/>
                </a:lnTo>
                <a:lnTo>
                  <a:pt x="935194" y="3990"/>
                </a:lnTo>
                <a:lnTo>
                  <a:pt x="915416" y="0"/>
                </a:lnTo>
                <a:close/>
              </a:path>
            </a:pathLst>
          </a:custGeom>
          <a:solidFill>
            <a:srgbClr val="095A82"/>
          </a:solidFill>
        </p:spPr>
        <p:txBody>
          <a:bodyPr wrap="square" lIns="0" tIns="0" rIns="0" bIns="0" rtlCol="0"/>
          <a:lstStyle/>
          <a:p>
            <a:endParaRPr sz="3600">
              <a:solidFill>
                <a:prstClr val="black"/>
              </a:solidFill>
            </a:endParaRPr>
          </a:p>
        </p:txBody>
      </p:sp>
      <p:sp>
        <p:nvSpPr>
          <p:cNvPr id="36" name="object 36"/>
          <p:cNvSpPr/>
          <p:nvPr/>
        </p:nvSpPr>
        <p:spPr>
          <a:xfrm>
            <a:off x="7569707" y="4424171"/>
            <a:ext cx="1932938" cy="1040130"/>
          </a:xfrm>
          <a:custGeom>
            <a:avLst/>
            <a:gdLst/>
            <a:ahLst/>
            <a:cxnLst/>
            <a:rect l="l" t="t" r="r" b="b"/>
            <a:pathLst>
              <a:path w="966470" h="520064">
                <a:moveTo>
                  <a:pt x="0" y="50800"/>
                </a:moveTo>
                <a:lnTo>
                  <a:pt x="3990" y="31021"/>
                </a:lnTo>
                <a:lnTo>
                  <a:pt x="14874" y="14874"/>
                </a:lnTo>
                <a:lnTo>
                  <a:pt x="31021" y="3990"/>
                </a:lnTo>
                <a:lnTo>
                  <a:pt x="50800" y="0"/>
                </a:lnTo>
                <a:lnTo>
                  <a:pt x="563626" y="0"/>
                </a:lnTo>
                <a:lnTo>
                  <a:pt x="805180" y="0"/>
                </a:lnTo>
                <a:lnTo>
                  <a:pt x="915416" y="0"/>
                </a:lnTo>
                <a:lnTo>
                  <a:pt x="935194" y="3990"/>
                </a:lnTo>
                <a:lnTo>
                  <a:pt x="951341" y="14874"/>
                </a:lnTo>
                <a:lnTo>
                  <a:pt x="962225" y="31021"/>
                </a:lnTo>
                <a:lnTo>
                  <a:pt x="966216" y="50800"/>
                </a:lnTo>
                <a:lnTo>
                  <a:pt x="966216" y="177800"/>
                </a:lnTo>
                <a:lnTo>
                  <a:pt x="966216" y="254000"/>
                </a:lnTo>
                <a:lnTo>
                  <a:pt x="962225" y="273778"/>
                </a:lnTo>
                <a:lnTo>
                  <a:pt x="951341" y="289925"/>
                </a:lnTo>
                <a:lnTo>
                  <a:pt x="935194" y="300809"/>
                </a:lnTo>
                <a:lnTo>
                  <a:pt x="915416" y="304800"/>
                </a:lnTo>
                <a:lnTo>
                  <a:pt x="805180" y="304800"/>
                </a:lnTo>
                <a:lnTo>
                  <a:pt x="962279" y="519938"/>
                </a:lnTo>
                <a:lnTo>
                  <a:pt x="563626" y="304800"/>
                </a:lnTo>
                <a:lnTo>
                  <a:pt x="50800" y="304800"/>
                </a:lnTo>
                <a:lnTo>
                  <a:pt x="31021" y="300809"/>
                </a:lnTo>
                <a:lnTo>
                  <a:pt x="14874" y="289925"/>
                </a:lnTo>
                <a:lnTo>
                  <a:pt x="3990" y="273778"/>
                </a:lnTo>
                <a:lnTo>
                  <a:pt x="0" y="254000"/>
                </a:lnTo>
                <a:lnTo>
                  <a:pt x="0" y="177800"/>
                </a:lnTo>
                <a:lnTo>
                  <a:pt x="0" y="50800"/>
                </a:lnTo>
                <a:close/>
              </a:path>
            </a:pathLst>
          </a:custGeom>
          <a:ln w="28956">
            <a:solidFill>
              <a:srgbClr val="5F5F5F"/>
            </a:solidFill>
          </a:ln>
        </p:spPr>
        <p:txBody>
          <a:bodyPr wrap="square" lIns="0" tIns="0" rIns="0" bIns="0" rtlCol="0"/>
          <a:lstStyle/>
          <a:p>
            <a:endParaRPr sz="3600">
              <a:solidFill>
                <a:prstClr val="black"/>
              </a:solidFill>
            </a:endParaRPr>
          </a:p>
        </p:txBody>
      </p:sp>
      <p:sp>
        <p:nvSpPr>
          <p:cNvPr id="37" name="object 37"/>
          <p:cNvSpPr txBox="1"/>
          <p:nvPr/>
        </p:nvSpPr>
        <p:spPr>
          <a:xfrm>
            <a:off x="7924292" y="4502659"/>
            <a:ext cx="1221740" cy="364202"/>
          </a:xfrm>
          <a:prstGeom prst="rect">
            <a:avLst/>
          </a:prstGeom>
        </p:spPr>
        <p:txBody>
          <a:bodyPr vert="horz" wrap="square" lIns="0" tIns="25400" rIns="0" bIns="0" rtlCol="0">
            <a:spAutoFit/>
          </a:bodyPr>
          <a:lstStyle/>
          <a:p>
            <a:pPr marL="25400">
              <a:spcBef>
                <a:spcPts val="200"/>
              </a:spcBef>
            </a:pPr>
            <a:r>
              <a:rPr sz="2200" b="1" spc="-10" dirty="0">
                <a:solidFill>
                  <a:srgbClr val="FFFFFF"/>
                </a:solidFill>
                <a:cs typeface="Calibri"/>
              </a:rPr>
              <a:t>Good</a:t>
            </a:r>
            <a:r>
              <a:rPr sz="2200" b="1" spc="-150" dirty="0">
                <a:solidFill>
                  <a:srgbClr val="FFFFFF"/>
                </a:solidFill>
                <a:cs typeface="Calibri"/>
              </a:rPr>
              <a:t> </a:t>
            </a:r>
            <a:r>
              <a:rPr sz="2200" b="1" spc="-10" dirty="0">
                <a:solidFill>
                  <a:srgbClr val="FFFFFF"/>
                </a:solidFill>
                <a:cs typeface="Calibri"/>
              </a:rPr>
              <a:t>Job!</a:t>
            </a:r>
            <a:endParaRPr sz="2200">
              <a:solidFill>
                <a:prstClr val="black"/>
              </a:solidFill>
              <a:cs typeface="Calibri"/>
            </a:endParaRPr>
          </a:p>
        </p:txBody>
      </p:sp>
      <p:sp>
        <p:nvSpPr>
          <p:cNvPr id="38" name="object 38"/>
          <p:cNvSpPr/>
          <p:nvPr/>
        </p:nvSpPr>
        <p:spPr>
          <a:xfrm>
            <a:off x="12176759" y="5181600"/>
            <a:ext cx="5827774" cy="2575560"/>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39" name="object 39"/>
          <p:cNvSpPr/>
          <p:nvPr/>
        </p:nvSpPr>
        <p:spPr>
          <a:xfrm>
            <a:off x="11212069" y="5923789"/>
            <a:ext cx="2007870" cy="1560830"/>
          </a:xfrm>
          <a:custGeom>
            <a:avLst/>
            <a:gdLst/>
            <a:ahLst/>
            <a:cxnLst/>
            <a:rect l="l" t="t" r="r" b="b"/>
            <a:pathLst>
              <a:path w="1003934" h="780414">
                <a:moveTo>
                  <a:pt x="0" y="86106"/>
                </a:moveTo>
                <a:lnTo>
                  <a:pt x="6774" y="52613"/>
                </a:lnTo>
                <a:lnTo>
                  <a:pt x="25241" y="25241"/>
                </a:lnTo>
                <a:lnTo>
                  <a:pt x="52613" y="6774"/>
                </a:lnTo>
                <a:lnTo>
                  <a:pt x="86105" y="0"/>
                </a:lnTo>
                <a:lnTo>
                  <a:pt x="564514" y="0"/>
                </a:lnTo>
                <a:lnTo>
                  <a:pt x="806450" y="0"/>
                </a:lnTo>
                <a:lnTo>
                  <a:pt x="881633" y="0"/>
                </a:lnTo>
                <a:lnTo>
                  <a:pt x="915126" y="6774"/>
                </a:lnTo>
                <a:lnTo>
                  <a:pt x="942498" y="25241"/>
                </a:lnTo>
                <a:lnTo>
                  <a:pt x="960965" y="52613"/>
                </a:lnTo>
                <a:lnTo>
                  <a:pt x="967739" y="86106"/>
                </a:lnTo>
                <a:lnTo>
                  <a:pt x="967739" y="301370"/>
                </a:lnTo>
                <a:lnTo>
                  <a:pt x="967739" y="430530"/>
                </a:lnTo>
                <a:lnTo>
                  <a:pt x="960965" y="464022"/>
                </a:lnTo>
                <a:lnTo>
                  <a:pt x="942498" y="491394"/>
                </a:lnTo>
                <a:lnTo>
                  <a:pt x="915126" y="509861"/>
                </a:lnTo>
                <a:lnTo>
                  <a:pt x="881633" y="516636"/>
                </a:lnTo>
                <a:lnTo>
                  <a:pt x="806450" y="516636"/>
                </a:lnTo>
                <a:lnTo>
                  <a:pt x="1003554" y="780161"/>
                </a:lnTo>
                <a:lnTo>
                  <a:pt x="564514" y="516636"/>
                </a:lnTo>
                <a:lnTo>
                  <a:pt x="86105" y="516636"/>
                </a:lnTo>
                <a:lnTo>
                  <a:pt x="52613" y="509861"/>
                </a:lnTo>
                <a:lnTo>
                  <a:pt x="25241" y="491394"/>
                </a:lnTo>
                <a:lnTo>
                  <a:pt x="6774" y="464022"/>
                </a:lnTo>
                <a:lnTo>
                  <a:pt x="0" y="430530"/>
                </a:lnTo>
                <a:lnTo>
                  <a:pt x="0" y="301370"/>
                </a:lnTo>
                <a:lnTo>
                  <a:pt x="0" y="86106"/>
                </a:lnTo>
                <a:close/>
              </a:path>
            </a:pathLst>
          </a:custGeom>
          <a:ln w="28956">
            <a:solidFill>
              <a:srgbClr val="5F5F5F"/>
            </a:solidFill>
          </a:ln>
        </p:spPr>
        <p:txBody>
          <a:bodyPr wrap="square" lIns="0" tIns="0" rIns="0" bIns="0" rtlCol="0"/>
          <a:lstStyle/>
          <a:p>
            <a:endParaRPr sz="3600">
              <a:solidFill>
                <a:prstClr val="black"/>
              </a:solidFill>
            </a:endParaRPr>
          </a:p>
        </p:txBody>
      </p:sp>
      <p:sp>
        <p:nvSpPr>
          <p:cNvPr id="40" name="object 40"/>
          <p:cNvSpPr txBox="1"/>
          <p:nvPr/>
        </p:nvSpPr>
        <p:spPr>
          <a:xfrm>
            <a:off x="11512550" y="6021833"/>
            <a:ext cx="1333500" cy="702756"/>
          </a:xfrm>
          <a:prstGeom prst="rect">
            <a:avLst/>
          </a:prstGeom>
        </p:spPr>
        <p:txBody>
          <a:bodyPr vert="horz" wrap="square" lIns="0" tIns="25400" rIns="0" bIns="0" rtlCol="0">
            <a:spAutoFit/>
          </a:bodyPr>
          <a:lstStyle/>
          <a:p>
            <a:pPr marL="88900" marR="10160" indent="-64768">
              <a:spcBef>
                <a:spcPts val="200"/>
              </a:spcBef>
            </a:pPr>
            <a:r>
              <a:rPr sz="2200" spc="-10" dirty="0">
                <a:solidFill>
                  <a:srgbClr val="5F5F5F"/>
                </a:solidFill>
                <a:cs typeface="Calibri"/>
              </a:rPr>
              <a:t>Stay </a:t>
            </a:r>
            <a:r>
              <a:rPr sz="2200" dirty="0">
                <a:solidFill>
                  <a:srgbClr val="5F5F5F"/>
                </a:solidFill>
                <a:cs typeface="Calibri"/>
              </a:rPr>
              <a:t>on</a:t>
            </a:r>
            <a:r>
              <a:rPr sz="2200" spc="-180" dirty="0">
                <a:solidFill>
                  <a:srgbClr val="5F5F5F"/>
                </a:solidFill>
                <a:cs typeface="Calibri"/>
              </a:rPr>
              <a:t> </a:t>
            </a:r>
            <a:r>
              <a:rPr sz="2200" dirty="0">
                <a:solidFill>
                  <a:srgbClr val="5F5F5F"/>
                </a:solidFill>
                <a:cs typeface="Calibri"/>
              </a:rPr>
              <a:t>the  </a:t>
            </a:r>
            <a:r>
              <a:rPr sz="2200" spc="-10" dirty="0">
                <a:solidFill>
                  <a:srgbClr val="5F5F5F"/>
                </a:solidFill>
                <a:cs typeface="Calibri"/>
              </a:rPr>
              <a:t>same</a:t>
            </a:r>
            <a:r>
              <a:rPr sz="2200" spc="-100" dirty="0">
                <a:solidFill>
                  <a:srgbClr val="5F5F5F"/>
                </a:solidFill>
                <a:cs typeface="Calibri"/>
              </a:rPr>
              <a:t> </a:t>
            </a:r>
            <a:r>
              <a:rPr sz="2200" spc="-10" dirty="0">
                <a:solidFill>
                  <a:srgbClr val="5F5F5F"/>
                </a:solidFill>
                <a:cs typeface="Calibri"/>
              </a:rPr>
              <a:t>lane</a:t>
            </a:r>
            <a:endParaRPr sz="2200">
              <a:solidFill>
                <a:prstClr val="black"/>
              </a:solidFill>
              <a:cs typeface="Calibri"/>
            </a:endParaRPr>
          </a:p>
        </p:txBody>
      </p:sp>
      <p:sp>
        <p:nvSpPr>
          <p:cNvPr id="41" name="object 41"/>
          <p:cNvSpPr/>
          <p:nvPr/>
        </p:nvSpPr>
        <p:spPr>
          <a:xfrm>
            <a:off x="14680691" y="4527803"/>
            <a:ext cx="1932938" cy="1040130"/>
          </a:xfrm>
          <a:custGeom>
            <a:avLst/>
            <a:gdLst/>
            <a:ahLst/>
            <a:cxnLst/>
            <a:rect l="l" t="t" r="r" b="b"/>
            <a:pathLst>
              <a:path w="966470" h="520064">
                <a:moveTo>
                  <a:pt x="805179" y="304800"/>
                </a:moveTo>
                <a:lnTo>
                  <a:pt x="563626" y="304800"/>
                </a:lnTo>
                <a:lnTo>
                  <a:pt x="962278" y="519938"/>
                </a:lnTo>
                <a:lnTo>
                  <a:pt x="805179" y="304800"/>
                </a:lnTo>
                <a:close/>
              </a:path>
              <a:path w="966470" h="520064">
                <a:moveTo>
                  <a:pt x="915415" y="0"/>
                </a:moveTo>
                <a:lnTo>
                  <a:pt x="50800" y="0"/>
                </a:lnTo>
                <a:lnTo>
                  <a:pt x="31021" y="3990"/>
                </a:lnTo>
                <a:lnTo>
                  <a:pt x="14874" y="14874"/>
                </a:lnTo>
                <a:lnTo>
                  <a:pt x="3990" y="31021"/>
                </a:lnTo>
                <a:lnTo>
                  <a:pt x="0" y="50800"/>
                </a:lnTo>
                <a:lnTo>
                  <a:pt x="0" y="254000"/>
                </a:lnTo>
                <a:lnTo>
                  <a:pt x="3990" y="273778"/>
                </a:lnTo>
                <a:lnTo>
                  <a:pt x="14874" y="289925"/>
                </a:lnTo>
                <a:lnTo>
                  <a:pt x="31021" y="300809"/>
                </a:lnTo>
                <a:lnTo>
                  <a:pt x="50800" y="304800"/>
                </a:lnTo>
                <a:lnTo>
                  <a:pt x="915415" y="304800"/>
                </a:lnTo>
                <a:lnTo>
                  <a:pt x="935194" y="300809"/>
                </a:lnTo>
                <a:lnTo>
                  <a:pt x="951341" y="289925"/>
                </a:lnTo>
                <a:lnTo>
                  <a:pt x="962225" y="273778"/>
                </a:lnTo>
                <a:lnTo>
                  <a:pt x="966215" y="254000"/>
                </a:lnTo>
                <a:lnTo>
                  <a:pt x="966215" y="50800"/>
                </a:lnTo>
                <a:lnTo>
                  <a:pt x="962225" y="31021"/>
                </a:lnTo>
                <a:lnTo>
                  <a:pt x="951341" y="14874"/>
                </a:lnTo>
                <a:lnTo>
                  <a:pt x="935194" y="3990"/>
                </a:lnTo>
                <a:lnTo>
                  <a:pt x="915415" y="0"/>
                </a:lnTo>
                <a:close/>
              </a:path>
            </a:pathLst>
          </a:custGeom>
          <a:solidFill>
            <a:srgbClr val="FF0000"/>
          </a:solidFill>
        </p:spPr>
        <p:txBody>
          <a:bodyPr wrap="square" lIns="0" tIns="0" rIns="0" bIns="0" rtlCol="0"/>
          <a:lstStyle/>
          <a:p>
            <a:endParaRPr sz="3600">
              <a:solidFill>
                <a:prstClr val="black"/>
              </a:solidFill>
            </a:endParaRPr>
          </a:p>
        </p:txBody>
      </p:sp>
      <p:sp>
        <p:nvSpPr>
          <p:cNvPr id="42" name="object 42"/>
          <p:cNvSpPr/>
          <p:nvPr/>
        </p:nvSpPr>
        <p:spPr>
          <a:xfrm>
            <a:off x="14680691" y="4527803"/>
            <a:ext cx="1932938" cy="1040130"/>
          </a:xfrm>
          <a:custGeom>
            <a:avLst/>
            <a:gdLst/>
            <a:ahLst/>
            <a:cxnLst/>
            <a:rect l="l" t="t" r="r" b="b"/>
            <a:pathLst>
              <a:path w="966470" h="520064">
                <a:moveTo>
                  <a:pt x="0" y="50800"/>
                </a:moveTo>
                <a:lnTo>
                  <a:pt x="3990" y="31021"/>
                </a:lnTo>
                <a:lnTo>
                  <a:pt x="14874" y="14874"/>
                </a:lnTo>
                <a:lnTo>
                  <a:pt x="31021" y="3990"/>
                </a:lnTo>
                <a:lnTo>
                  <a:pt x="50800" y="0"/>
                </a:lnTo>
                <a:lnTo>
                  <a:pt x="563626" y="0"/>
                </a:lnTo>
                <a:lnTo>
                  <a:pt x="805179" y="0"/>
                </a:lnTo>
                <a:lnTo>
                  <a:pt x="915415" y="0"/>
                </a:lnTo>
                <a:lnTo>
                  <a:pt x="935194" y="3990"/>
                </a:lnTo>
                <a:lnTo>
                  <a:pt x="951341" y="14874"/>
                </a:lnTo>
                <a:lnTo>
                  <a:pt x="962225" y="31021"/>
                </a:lnTo>
                <a:lnTo>
                  <a:pt x="966215" y="50800"/>
                </a:lnTo>
                <a:lnTo>
                  <a:pt x="966215" y="177800"/>
                </a:lnTo>
                <a:lnTo>
                  <a:pt x="966215" y="254000"/>
                </a:lnTo>
                <a:lnTo>
                  <a:pt x="962225" y="273778"/>
                </a:lnTo>
                <a:lnTo>
                  <a:pt x="951341" y="289925"/>
                </a:lnTo>
                <a:lnTo>
                  <a:pt x="935194" y="300809"/>
                </a:lnTo>
                <a:lnTo>
                  <a:pt x="915415" y="304800"/>
                </a:lnTo>
                <a:lnTo>
                  <a:pt x="805179" y="304800"/>
                </a:lnTo>
                <a:lnTo>
                  <a:pt x="962278" y="519938"/>
                </a:lnTo>
                <a:lnTo>
                  <a:pt x="563626" y="304800"/>
                </a:lnTo>
                <a:lnTo>
                  <a:pt x="50800" y="304800"/>
                </a:lnTo>
                <a:lnTo>
                  <a:pt x="31021" y="300809"/>
                </a:lnTo>
                <a:lnTo>
                  <a:pt x="14874" y="289925"/>
                </a:lnTo>
                <a:lnTo>
                  <a:pt x="3990" y="273778"/>
                </a:lnTo>
                <a:lnTo>
                  <a:pt x="0" y="254000"/>
                </a:lnTo>
                <a:lnTo>
                  <a:pt x="0" y="177800"/>
                </a:lnTo>
                <a:lnTo>
                  <a:pt x="0" y="50800"/>
                </a:lnTo>
                <a:close/>
              </a:path>
            </a:pathLst>
          </a:custGeom>
          <a:ln w="28956">
            <a:solidFill>
              <a:srgbClr val="5F5F5F"/>
            </a:solidFill>
          </a:ln>
        </p:spPr>
        <p:txBody>
          <a:bodyPr wrap="square" lIns="0" tIns="0" rIns="0" bIns="0" rtlCol="0"/>
          <a:lstStyle/>
          <a:p>
            <a:endParaRPr sz="3600">
              <a:solidFill>
                <a:prstClr val="black"/>
              </a:solidFill>
            </a:endParaRPr>
          </a:p>
        </p:txBody>
      </p:sp>
      <p:sp>
        <p:nvSpPr>
          <p:cNvPr id="43" name="object 43"/>
          <p:cNvSpPr txBox="1"/>
          <p:nvPr/>
        </p:nvSpPr>
        <p:spPr>
          <a:xfrm>
            <a:off x="15127986" y="4606290"/>
            <a:ext cx="1038860" cy="364202"/>
          </a:xfrm>
          <a:prstGeom prst="rect">
            <a:avLst/>
          </a:prstGeom>
        </p:spPr>
        <p:txBody>
          <a:bodyPr vert="horz" wrap="square" lIns="0" tIns="25400" rIns="0" bIns="0" rtlCol="0">
            <a:spAutoFit/>
          </a:bodyPr>
          <a:lstStyle/>
          <a:p>
            <a:pPr marL="25400">
              <a:spcBef>
                <a:spcPts val="200"/>
              </a:spcBef>
            </a:pPr>
            <a:r>
              <a:rPr sz="2200" b="1" spc="-10" dirty="0">
                <a:solidFill>
                  <a:srgbClr val="FFFFFF"/>
                </a:solidFill>
                <a:cs typeface="Calibri"/>
              </a:rPr>
              <a:t>Bad</a:t>
            </a:r>
            <a:r>
              <a:rPr sz="2200" b="1" spc="-150" dirty="0">
                <a:solidFill>
                  <a:srgbClr val="FFFFFF"/>
                </a:solidFill>
                <a:cs typeface="Calibri"/>
              </a:rPr>
              <a:t> </a:t>
            </a:r>
            <a:r>
              <a:rPr sz="2200" b="1" spc="-10" dirty="0">
                <a:solidFill>
                  <a:srgbClr val="FFFFFF"/>
                </a:solidFill>
                <a:cs typeface="Calibri"/>
              </a:rPr>
              <a:t>Job!</a:t>
            </a:r>
            <a:endParaRPr sz="2200">
              <a:solidFill>
                <a:prstClr val="black"/>
              </a:solidFill>
              <a:cs typeface="Calibri"/>
            </a:endParaRPr>
          </a:p>
        </p:txBody>
      </p:sp>
      <p:sp>
        <p:nvSpPr>
          <p:cNvPr id="44" name="object 44"/>
          <p:cNvSpPr/>
          <p:nvPr/>
        </p:nvSpPr>
        <p:spPr>
          <a:xfrm>
            <a:off x="9502140" y="4122929"/>
            <a:ext cx="1511300" cy="626110"/>
          </a:xfrm>
          <a:custGeom>
            <a:avLst/>
            <a:gdLst/>
            <a:ahLst/>
            <a:cxnLst/>
            <a:rect l="l" t="t" r="r" b="b"/>
            <a:pathLst>
              <a:path w="755650" h="313055">
                <a:moveTo>
                  <a:pt x="65404" y="231648"/>
                </a:moveTo>
                <a:lnTo>
                  <a:pt x="0" y="303530"/>
                </a:lnTo>
                <a:lnTo>
                  <a:pt x="96646" y="312674"/>
                </a:lnTo>
                <a:lnTo>
                  <a:pt x="88224" y="290830"/>
                </a:lnTo>
                <a:lnTo>
                  <a:pt x="72770" y="290830"/>
                </a:lnTo>
                <a:lnTo>
                  <a:pt x="62356" y="263906"/>
                </a:lnTo>
                <a:lnTo>
                  <a:pt x="75834" y="258695"/>
                </a:lnTo>
                <a:lnTo>
                  <a:pt x="65404" y="231648"/>
                </a:lnTo>
                <a:close/>
              </a:path>
              <a:path w="755650" h="313055">
                <a:moveTo>
                  <a:pt x="75834" y="258695"/>
                </a:moveTo>
                <a:lnTo>
                  <a:pt x="62356" y="263906"/>
                </a:lnTo>
                <a:lnTo>
                  <a:pt x="72770" y="290830"/>
                </a:lnTo>
                <a:lnTo>
                  <a:pt x="86219" y="285630"/>
                </a:lnTo>
                <a:lnTo>
                  <a:pt x="75834" y="258695"/>
                </a:lnTo>
                <a:close/>
              </a:path>
              <a:path w="755650" h="313055">
                <a:moveTo>
                  <a:pt x="86219" y="285630"/>
                </a:moveTo>
                <a:lnTo>
                  <a:pt x="72770" y="290830"/>
                </a:lnTo>
                <a:lnTo>
                  <a:pt x="88224" y="290830"/>
                </a:lnTo>
                <a:lnTo>
                  <a:pt x="86219" y="285630"/>
                </a:lnTo>
                <a:close/>
              </a:path>
              <a:path w="755650" h="313055">
                <a:moveTo>
                  <a:pt x="744981" y="0"/>
                </a:moveTo>
                <a:lnTo>
                  <a:pt x="75834" y="258695"/>
                </a:lnTo>
                <a:lnTo>
                  <a:pt x="86219" y="285630"/>
                </a:lnTo>
                <a:lnTo>
                  <a:pt x="755395" y="26924"/>
                </a:lnTo>
                <a:lnTo>
                  <a:pt x="744981" y="0"/>
                </a:lnTo>
                <a:close/>
              </a:path>
            </a:pathLst>
          </a:custGeom>
          <a:solidFill>
            <a:srgbClr val="0D80B8"/>
          </a:solidFill>
        </p:spPr>
        <p:txBody>
          <a:bodyPr wrap="square" lIns="0" tIns="0" rIns="0" bIns="0" rtlCol="0"/>
          <a:lstStyle/>
          <a:p>
            <a:endParaRPr sz="3600">
              <a:solidFill>
                <a:prstClr val="black"/>
              </a:solidFill>
            </a:endParaRPr>
          </a:p>
        </p:txBody>
      </p:sp>
      <p:sp>
        <p:nvSpPr>
          <p:cNvPr id="45" name="object 45"/>
          <p:cNvSpPr/>
          <p:nvPr/>
        </p:nvSpPr>
        <p:spPr>
          <a:xfrm>
            <a:off x="12905484" y="4122928"/>
            <a:ext cx="1774188" cy="728980"/>
          </a:xfrm>
          <a:custGeom>
            <a:avLst/>
            <a:gdLst/>
            <a:ahLst/>
            <a:cxnLst/>
            <a:rect l="l" t="t" r="r" b="b"/>
            <a:pathLst>
              <a:path w="887095" h="364489">
                <a:moveTo>
                  <a:pt x="800384" y="337511"/>
                </a:moveTo>
                <a:lnTo>
                  <a:pt x="789939" y="364490"/>
                </a:lnTo>
                <a:lnTo>
                  <a:pt x="886587" y="355473"/>
                </a:lnTo>
                <a:lnTo>
                  <a:pt x="875074" y="342773"/>
                </a:lnTo>
                <a:lnTo>
                  <a:pt x="813942" y="342773"/>
                </a:lnTo>
                <a:lnTo>
                  <a:pt x="800384" y="337511"/>
                </a:lnTo>
                <a:close/>
              </a:path>
              <a:path w="887095" h="364489">
                <a:moveTo>
                  <a:pt x="810848" y="310482"/>
                </a:moveTo>
                <a:lnTo>
                  <a:pt x="800384" y="337511"/>
                </a:lnTo>
                <a:lnTo>
                  <a:pt x="813942" y="342773"/>
                </a:lnTo>
                <a:lnTo>
                  <a:pt x="824357" y="315722"/>
                </a:lnTo>
                <a:lnTo>
                  <a:pt x="810848" y="310482"/>
                </a:lnTo>
                <a:close/>
              </a:path>
              <a:path w="887095" h="364489">
                <a:moveTo>
                  <a:pt x="821309" y="283463"/>
                </a:moveTo>
                <a:lnTo>
                  <a:pt x="810848" y="310482"/>
                </a:lnTo>
                <a:lnTo>
                  <a:pt x="824357" y="315722"/>
                </a:lnTo>
                <a:lnTo>
                  <a:pt x="813942" y="342773"/>
                </a:lnTo>
                <a:lnTo>
                  <a:pt x="875074" y="342773"/>
                </a:lnTo>
                <a:lnTo>
                  <a:pt x="821309" y="283463"/>
                </a:lnTo>
                <a:close/>
              </a:path>
              <a:path w="887095" h="364489">
                <a:moveTo>
                  <a:pt x="10414" y="0"/>
                </a:moveTo>
                <a:lnTo>
                  <a:pt x="0" y="26924"/>
                </a:lnTo>
                <a:lnTo>
                  <a:pt x="800384" y="337511"/>
                </a:lnTo>
                <a:lnTo>
                  <a:pt x="810848" y="310482"/>
                </a:lnTo>
                <a:lnTo>
                  <a:pt x="10414" y="0"/>
                </a:lnTo>
                <a:close/>
              </a:path>
            </a:pathLst>
          </a:custGeom>
          <a:solidFill>
            <a:srgbClr val="FF0000"/>
          </a:solidFill>
        </p:spPr>
        <p:txBody>
          <a:bodyPr wrap="square" lIns="0" tIns="0" rIns="0" bIns="0" rtlCol="0"/>
          <a:lstStyle/>
          <a:p>
            <a:endParaRPr sz="3600">
              <a:solidFill>
                <a:prstClr val="black"/>
              </a:solidFill>
            </a:endParaRPr>
          </a:p>
        </p:txBody>
      </p:sp>
      <p:sp>
        <p:nvSpPr>
          <p:cNvPr id="46" name="object 46"/>
          <p:cNvSpPr/>
          <p:nvPr/>
        </p:nvSpPr>
        <p:spPr>
          <a:xfrm>
            <a:off x="11004805" y="3418332"/>
            <a:ext cx="1911350" cy="1463040"/>
          </a:xfrm>
          <a:custGeom>
            <a:avLst/>
            <a:gdLst/>
            <a:ahLst/>
            <a:cxnLst/>
            <a:rect l="l" t="t" r="r" b="b"/>
            <a:pathLst>
              <a:path w="955675" h="731519">
                <a:moveTo>
                  <a:pt x="0" y="121920"/>
                </a:moveTo>
                <a:lnTo>
                  <a:pt x="9584" y="74473"/>
                </a:lnTo>
                <a:lnTo>
                  <a:pt x="35718" y="35718"/>
                </a:lnTo>
                <a:lnTo>
                  <a:pt x="74473" y="9584"/>
                </a:lnTo>
                <a:lnTo>
                  <a:pt x="121920" y="0"/>
                </a:lnTo>
                <a:lnTo>
                  <a:pt x="833627" y="0"/>
                </a:lnTo>
                <a:lnTo>
                  <a:pt x="881074" y="9584"/>
                </a:lnTo>
                <a:lnTo>
                  <a:pt x="919829" y="35718"/>
                </a:lnTo>
                <a:lnTo>
                  <a:pt x="945963" y="74473"/>
                </a:lnTo>
                <a:lnTo>
                  <a:pt x="955548" y="121920"/>
                </a:lnTo>
                <a:lnTo>
                  <a:pt x="955548" y="609600"/>
                </a:lnTo>
                <a:lnTo>
                  <a:pt x="945963" y="657046"/>
                </a:lnTo>
                <a:lnTo>
                  <a:pt x="919829" y="695801"/>
                </a:lnTo>
                <a:lnTo>
                  <a:pt x="881074" y="721935"/>
                </a:lnTo>
                <a:lnTo>
                  <a:pt x="833627" y="731520"/>
                </a:lnTo>
                <a:lnTo>
                  <a:pt x="121920" y="731520"/>
                </a:lnTo>
                <a:lnTo>
                  <a:pt x="74473" y="721935"/>
                </a:lnTo>
                <a:lnTo>
                  <a:pt x="35718" y="695801"/>
                </a:lnTo>
                <a:lnTo>
                  <a:pt x="9584" y="657046"/>
                </a:lnTo>
                <a:lnTo>
                  <a:pt x="0" y="609600"/>
                </a:lnTo>
                <a:lnTo>
                  <a:pt x="0" y="121920"/>
                </a:lnTo>
                <a:close/>
              </a:path>
            </a:pathLst>
          </a:custGeom>
          <a:ln w="28956">
            <a:solidFill>
              <a:srgbClr val="5F5F5F"/>
            </a:solidFill>
          </a:ln>
        </p:spPr>
        <p:txBody>
          <a:bodyPr wrap="square" lIns="0" tIns="0" rIns="0" bIns="0" rtlCol="0"/>
          <a:lstStyle/>
          <a:p>
            <a:endParaRPr sz="3600">
              <a:solidFill>
                <a:prstClr val="black"/>
              </a:solidFill>
            </a:endParaRPr>
          </a:p>
        </p:txBody>
      </p:sp>
      <p:sp>
        <p:nvSpPr>
          <p:cNvPr id="47" name="object 47"/>
          <p:cNvSpPr txBox="1"/>
          <p:nvPr/>
        </p:nvSpPr>
        <p:spPr>
          <a:xfrm>
            <a:off x="4751323" y="2137359"/>
            <a:ext cx="12457430" cy="2231380"/>
          </a:xfrm>
          <a:prstGeom prst="rect">
            <a:avLst/>
          </a:prstGeom>
        </p:spPr>
        <p:txBody>
          <a:bodyPr vert="horz" wrap="square" lIns="0" tIns="25400" rIns="0" bIns="0" rtlCol="0">
            <a:spAutoFit/>
          </a:bodyPr>
          <a:lstStyle/>
          <a:p>
            <a:pPr marL="598170" marR="10160" indent="-572770">
              <a:lnSpc>
                <a:spcPct val="150000"/>
              </a:lnSpc>
              <a:spcBef>
                <a:spcPts val="200"/>
              </a:spcBef>
              <a:buClr>
                <a:srgbClr val="095A82"/>
              </a:buClr>
              <a:buFont typeface="Wingdings"/>
              <a:buChar char=""/>
              <a:tabLst>
                <a:tab pos="598170" algn="l"/>
                <a:tab pos="599440" algn="l"/>
              </a:tabLst>
            </a:pPr>
            <a:r>
              <a:rPr sz="2800" spc="-10" dirty="0">
                <a:solidFill>
                  <a:srgbClr val="5F5F5F"/>
                </a:solidFill>
                <a:cs typeface="Calibri"/>
              </a:rPr>
              <a:t>It selects </a:t>
            </a:r>
            <a:r>
              <a:rPr sz="2800" dirty="0">
                <a:solidFill>
                  <a:srgbClr val="5F5F5F"/>
                </a:solidFill>
                <a:cs typeface="Calibri"/>
              </a:rPr>
              <a:t>its actions </a:t>
            </a:r>
            <a:r>
              <a:rPr sz="2800" spc="-10" dirty="0">
                <a:solidFill>
                  <a:srgbClr val="5F5F5F"/>
                </a:solidFill>
                <a:cs typeface="Calibri"/>
              </a:rPr>
              <a:t>on basis of </a:t>
            </a:r>
            <a:r>
              <a:rPr sz="2800" dirty="0">
                <a:solidFill>
                  <a:srgbClr val="5F5F5F"/>
                </a:solidFill>
                <a:cs typeface="Calibri"/>
              </a:rPr>
              <a:t>its </a:t>
            </a:r>
            <a:r>
              <a:rPr sz="2800" spc="-10" dirty="0">
                <a:solidFill>
                  <a:srgbClr val="5F5F5F"/>
                </a:solidFill>
                <a:cs typeface="Calibri"/>
              </a:rPr>
              <a:t>past experiences </a:t>
            </a:r>
            <a:r>
              <a:rPr sz="2800" dirty="0">
                <a:solidFill>
                  <a:srgbClr val="5F5F5F"/>
                </a:solidFill>
                <a:cs typeface="Calibri"/>
              </a:rPr>
              <a:t>(exploitation) </a:t>
            </a:r>
            <a:r>
              <a:rPr sz="2800" spc="-10" dirty="0">
                <a:solidFill>
                  <a:srgbClr val="5F5F5F"/>
                </a:solidFill>
                <a:cs typeface="Calibri"/>
              </a:rPr>
              <a:t>and </a:t>
            </a:r>
            <a:r>
              <a:rPr sz="2800" dirty="0">
                <a:solidFill>
                  <a:srgbClr val="5F5F5F"/>
                </a:solidFill>
                <a:cs typeface="Calibri"/>
              </a:rPr>
              <a:t>also </a:t>
            </a:r>
            <a:r>
              <a:rPr sz="2800" spc="-10" dirty="0">
                <a:solidFill>
                  <a:srgbClr val="5F5F5F"/>
                </a:solidFill>
                <a:cs typeface="Calibri"/>
              </a:rPr>
              <a:t>by new  choices</a:t>
            </a:r>
            <a:r>
              <a:rPr sz="2800" spc="-20" dirty="0">
                <a:solidFill>
                  <a:srgbClr val="5F5F5F"/>
                </a:solidFill>
                <a:cs typeface="Calibri"/>
              </a:rPr>
              <a:t> </a:t>
            </a:r>
            <a:r>
              <a:rPr sz="2800" spc="-10" dirty="0">
                <a:solidFill>
                  <a:srgbClr val="5F5F5F"/>
                </a:solidFill>
                <a:cs typeface="Calibri"/>
              </a:rPr>
              <a:t>(exploration).</a:t>
            </a:r>
            <a:endParaRPr sz="2800">
              <a:solidFill>
                <a:prstClr val="black"/>
              </a:solidFill>
              <a:cs typeface="Calibri"/>
            </a:endParaRPr>
          </a:p>
          <a:p>
            <a:pPr marL="1963420" algn="ctr">
              <a:spcBef>
                <a:spcPts val="370"/>
              </a:spcBef>
            </a:pPr>
            <a:r>
              <a:rPr sz="2800" spc="-20" dirty="0">
                <a:solidFill>
                  <a:srgbClr val="0D80B8"/>
                </a:solidFill>
                <a:cs typeface="Calibri"/>
              </a:rPr>
              <a:t>Reward</a:t>
            </a:r>
            <a:endParaRPr sz="2800">
              <a:solidFill>
                <a:prstClr val="black"/>
              </a:solidFill>
              <a:cs typeface="Calibri"/>
            </a:endParaRPr>
          </a:p>
          <a:p>
            <a:pPr marL="1957070" algn="ctr"/>
            <a:r>
              <a:rPr sz="2800" spc="-10" dirty="0">
                <a:solidFill>
                  <a:srgbClr val="5F5F5F"/>
                </a:solidFill>
                <a:cs typeface="Calibri"/>
              </a:rPr>
              <a:t>or</a:t>
            </a:r>
            <a:endParaRPr sz="2800">
              <a:solidFill>
                <a:prstClr val="black"/>
              </a:solidFill>
              <a:cs typeface="Calibri"/>
            </a:endParaRPr>
          </a:p>
        </p:txBody>
      </p:sp>
      <p:sp>
        <p:nvSpPr>
          <p:cNvPr id="48" name="object 48"/>
          <p:cNvSpPr txBox="1"/>
          <p:nvPr/>
        </p:nvSpPr>
        <p:spPr>
          <a:xfrm>
            <a:off x="11399010" y="4317492"/>
            <a:ext cx="1125220" cy="456535"/>
          </a:xfrm>
          <a:prstGeom prst="rect">
            <a:avLst/>
          </a:prstGeom>
        </p:spPr>
        <p:txBody>
          <a:bodyPr vert="horz" wrap="square" lIns="0" tIns="25400" rIns="0" bIns="0" rtlCol="0">
            <a:spAutoFit/>
          </a:bodyPr>
          <a:lstStyle/>
          <a:p>
            <a:pPr marL="25400">
              <a:spcBef>
                <a:spcPts val="200"/>
              </a:spcBef>
            </a:pPr>
            <a:r>
              <a:rPr sz="2800" spc="-60" dirty="0">
                <a:solidFill>
                  <a:srgbClr val="FF0000"/>
                </a:solidFill>
                <a:cs typeface="Calibri"/>
              </a:rPr>
              <a:t>P</a:t>
            </a:r>
            <a:r>
              <a:rPr sz="2800" dirty="0">
                <a:solidFill>
                  <a:srgbClr val="FF0000"/>
                </a:solidFill>
                <a:cs typeface="Calibri"/>
              </a:rPr>
              <a:t>e</a:t>
            </a:r>
            <a:r>
              <a:rPr sz="2800" spc="-20" dirty="0">
                <a:solidFill>
                  <a:srgbClr val="FF0000"/>
                </a:solidFill>
                <a:cs typeface="Calibri"/>
              </a:rPr>
              <a:t>n</a:t>
            </a:r>
            <a:r>
              <a:rPr sz="2800" dirty="0">
                <a:solidFill>
                  <a:srgbClr val="FF0000"/>
                </a:solidFill>
                <a:cs typeface="Calibri"/>
              </a:rPr>
              <a:t>alty</a:t>
            </a:r>
            <a:endParaRPr sz="2800">
              <a:solidFill>
                <a:prstClr val="black"/>
              </a:solidFill>
              <a:cs typeface="Calibri"/>
            </a:endParaRPr>
          </a:p>
        </p:txBody>
      </p:sp>
    </p:spTree>
    <p:extLst>
      <p:ext uri="{BB962C8B-B14F-4D97-AF65-F5344CB8AC3E}">
        <p14:creationId xmlns:p14="http://schemas.microsoft.com/office/powerpoint/2010/main" val="23166192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15593366" cy="886140"/>
          </a:xfrm>
          <a:prstGeom prst="rect">
            <a:avLst/>
          </a:prstGeom>
        </p:spPr>
        <p:txBody>
          <a:bodyPr vert="horz" wrap="square" lIns="0" tIns="24130" rIns="0" bIns="0" rtlCol="0">
            <a:spAutoFit/>
          </a:bodyPr>
          <a:lstStyle/>
          <a:p>
            <a:pPr marL="25400">
              <a:spcBef>
                <a:spcPts val="190"/>
              </a:spcBef>
            </a:pPr>
            <a:r>
              <a:rPr lang="en-IN" sz="5600" spc="-20" dirty="0" smtClean="0">
                <a:solidFill>
                  <a:srgbClr val="095A82"/>
                </a:solidFill>
              </a:rPr>
              <a:t>Machine Learning Algorithms Cheat Sheet</a:t>
            </a:r>
            <a:endParaRPr sz="5600" dirty="0"/>
          </a:p>
        </p:txBody>
      </p:sp>
      <p:pic>
        <p:nvPicPr>
          <p:cNvPr id="9218"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2060" y="1874144"/>
            <a:ext cx="13262854" cy="7460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80000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7" name="object 7"/>
          <p:cNvSpPr txBox="1">
            <a:spLocks noGrp="1"/>
          </p:cNvSpPr>
          <p:nvPr>
            <p:ph type="title"/>
          </p:nvPr>
        </p:nvSpPr>
        <p:spPr>
          <a:xfrm>
            <a:off x="942034" y="648106"/>
            <a:ext cx="9540240" cy="886140"/>
          </a:xfrm>
          <a:prstGeom prst="rect">
            <a:avLst/>
          </a:prstGeom>
        </p:spPr>
        <p:txBody>
          <a:bodyPr vert="horz" wrap="square" lIns="0" tIns="24130" rIns="0" bIns="0" rtlCol="0">
            <a:spAutoFit/>
          </a:bodyPr>
          <a:lstStyle/>
          <a:p>
            <a:pPr marL="25400">
              <a:spcBef>
                <a:spcPts val="190"/>
              </a:spcBef>
            </a:pPr>
            <a:r>
              <a:rPr sz="5600" b="1" spc="-10" dirty="0">
                <a:latin typeface="Calibri"/>
                <a:cs typeface="Calibri"/>
              </a:rPr>
              <a:t>Limitations of </a:t>
            </a:r>
            <a:r>
              <a:rPr sz="5600" b="1" spc="-20" dirty="0">
                <a:latin typeface="Calibri"/>
                <a:cs typeface="Calibri"/>
              </a:rPr>
              <a:t>Machine</a:t>
            </a:r>
            <a:r>
              <a:rPr sz="5600" b="1" spc="50" dirty="0">
                <a:latin typeface="Calibri"/>
                <a:cs typeface="Calibri"/>
              </a:rPr>
              <a:t> </a:t>
            </a:r>
            <a:r>
              <a:rPr sz="5600" b="1" spc="-10" dirty="0">
                <a:latin typeface="Calibri"/>
                <a:cs typeface="Calibri"/>
              </a:rPr>
              <a:t>Learning</a:t>
            </a:r>
            <a:endParaRPr sz="5600">
              <a:latin typeface="Calibri"/>
              <a:cs typeface="Calibri"/>
            </a:endParaRPr>
          </a:p>
        </p:txBody>
      </p:sp>
      <p:sp>
        <p:nvSpPr>
          <p:cNvPr id="8" name="object 8"/>
          <p:cNvSpPr txBox="1"/>
          <p:nvPr/>
        </p:nvSpPr>
        <p:spPr>
          <a:xfrm>
            <a:off x="942035" y="1655774"/>
            <a:ext cx="16366490" cy="1318310"/>
          </a:xfrm>
          <a:prstGeom prst="rect">
            <a:avLst/>
          </a:prstGeom>
        </p:spPr>
        <p:txBody>
          <a:bodyPr vert="horz" wrap="square" lIns="0" tIns="25400" rIns="0" bIns="0" rtlCol="0">
            <a:spAutoFit/>
          </a:bodyPr>
          <a:lstStyle/>
          <a:p>
            <a:pPr marL="598170" marR="10160" indent="-572770">
              <a:lnSpc>
                <a:spcPct val="150000"/>
              </a:lnSpc>
              <a:spcBef>
                <a:spcPts val="200"/>
              </a:spcBef>
              <a:buClr>
                <a:srgbClr val="095A82"/>
              </a:buClr>
              <a:buFont typeface="Wingdings"/>
              <a:buChar char=""/>
              <a:tabLst>
                <a:tab pos="598170" algn="l"/>
                <a:tab pos="599440" algn="l"/>
              </a:tabLst>
            </a:pPr>
            <a:r>
              <a:rPr sz="2800" spc="-10" dirty="0">
                <a:solidFill>
                  <a:srgbClr val="5F5F5F"/>
                </a:solidFill>
                <a:cs typeface="Calibri"/>
              </a:rPr>
              <a:t>Traditional Machine Learning algorithms have failed </a:t>
            </a:r>
            <a:r>
              <a:rPr sz="2800" dirty="0">
                <a:solidFill>
                  <a:srgbClr val="5F5F5F"/>
                </a:solidFill>
                <a:cs typeface="Calibri"/>
              </a:rPr>
              <a:t>to </a:t>
            </a:r>
            <a:r>
              <a:rPr sz="2800" spc="-10" dirty="0">
                <a:solidFill>
                  <a:srgbClr val="5F5F5F"/>
                </a:solidFill>
                <a:cs typeface="Calibri"/>
              </a:rPr>
              <a:t>solve crucial problems of </a:t>
            </a:r>
            <a:r>
              <a:rPr sz="2800" dirty="0">
                <a:solidFill>
                  <a:srgbClr val="5F5F5F"/>
                </a:solidFill>
                <a:cs typeface="Calibri"/>
              </a:rPr>
              <a:t>AI, </a:t>
            </a:r>
            <a:r>
              <a:rPr sz="2800" spc="-10" dirty="0">
                <a:solidFill>
                  <a:srgbClr val="5F5F5F"/>
                </a:solidFill>
                <a:cs typeface="Calibri"/>
              </a:rPr>
              <a:t>such </a:t>
            </a:r>
            <a:r>
              <a:rPr sz="2800" dirty="0">
                <a:solidFill>
                  <a:srgbClr val="5F5F5F"/>
                </a:solidFill>
                <a:cs typeface="Calibri"/>
              </a:rPr>
              <a:t>as Natural </a:t>
            </a:r>
            <a:r>
              <a:rPr sz="2800" spc="-10" dirty="0">
                <a:solidFill>
                  <a:srgbClr val="5F5F5F"/>
                </a:solidFill>
                <a:cs typeface="Calibri"/>
              </a:rPr>
              <a:t>language  processing, </a:t>
            </a:r>
            <a:r>
              <a:rPr sz="2800" dirty="0">
                <a:solidFill>
                  <a:srgbClr val="5F5F5F"/>
                </a:solidFill>
                <a:cs typeface="Calibri"/>
              </a:rPr>
              <a:t>image </a:t>
            </a:r>
            <a:r>
              <a:rPr sz="2800" spc="-10" dirty="0">
                <a:solidFill>
                  <a:srgbClr val="5F5F5F"/>
                </a:solidFill>
                <a:cs typeface="Calibri"/>
              </a:rPr>
              <a:t>recognition </a:t>
            </a:r>
            <a:r>
              <a:rPr sz="2800" dirty="0">
                <a:solidFill>
                  <a:srgbClr val="5F5F5F"/>
                </a:solidFill>
                <a:cs typeface="Calibri"/>
              </a:rPr>
              <a:t>and </a:t>
            </a:r>
            <a:r>
              <a:rPr sz="2800" spc="-10" dirty="0">
                <a:solidFill>
                  <a:srgbClr val="5F5F5F"/>
                </a:solidFill>
                <a:cs typeface="Calibri"/>
              </a:rPr>
              <a:t>so</a:t>
            </a:r>
            <a:r>
              <a:rPr sz="2800" spc="-50" dirty="0">
                <a:solidFill>
                  <a:srgbClr val="5F5F5F"/>
                </a:solidFill>
                <a:cs typeface="Calibri"/>
              </a:rPr>
              <a:t> </a:t>
            </a:r>
            <a:r>
              <a:rPr sz="2800" spc="-10" dirty="0">
                <a:solidFill>
                  <a:srgbClr val="5F5F5F"/>
                </a:solidFill>
                <a:cs typeface="Calibri"/>
              </a:rPr>
              <a:t>on.</a:t>
            </a:r>
            <a:endParaRPr sz="2800">
              <a:solidFill>
                <a:prstClr val="black"/>
              </a:solidFill>
              <a:cs typeface="Calibri"/>
            </a:endParaRPr>
          </a:p>
        </p:txBody>
      </p:sp>
      <p:sp>
        <p:nvSpPr>
          <p:cNvPr id="9" name="object 9"/>
          <p:cNvSpPr/>
          <p:nvPr/>
        </p:nvSpPr>
        <p:spPr>
          <a:xfrm>
            <a:off x="1674876" y="3994402"/>
            <a:ext cx="14795500" cy="4462780"/>
          </a:xfrm>
          <a:custGeom>
            <a:avLst/>
            <a:gdLst/>
            <a:ahLst/>
            <a:cxnLst/>
            <a:rect l="l" t="t" r="r" b="b"/>
            <a:pathLst>
              <a:path w="7397750" h="2231390">
                <a:moveTo>
                  <a:pt x="0" y="371856"/>
                </a:moveTo>
                <a:lnTo>
                  <a:pt x="2897" y="325213"/>
                </a:lnTo>
                <a:lnTo>
                  <a:pt x="11356" y="280299"/>
                </a:lnTo>
                <a:lnTo>
                  <a:pt x="25030" y="237461"/>
                </a:lnTo>
                <a:lnTo>
                  <a:pt x="43568" y="197049"/>
                </a:lnTo>
                <a:lnTo>
                  <a:pt x="66624" y="159411"/>
                </a:lnTo>
                <a:lnTo>
                  <a:pt x="93848" y="124896"/>
                </a:lnTo>
                <a:lnTo>
                  <a:pt x="124893" y="93851"/>
                </a:lnTo>
                <a:lnTo>
                  <a:pt x="159409" y="66627"/>
                </a:lnTo>
                <a:lnTo>
                  <a:pt x="197048" y="43571"/>
                </a:lnTo>
                <a:lnTo>
                  <a:pt x="237462" y="25031"/>
                </a:lnTo>
                <a:lnTo>
                  <a:pt x="280302" y="11357"/>
                </a:lnTo>
                <a:lnTo>
                  <a:pt x="325220" y="2897"/>
                </a:lnTo>
                <a:lnTo>
                  <a:pt x="371868" y="0"/>
                </a:lnTo>
                <a:lnTo>
                  <a:pt x="7025640" y="0"/>
                </a:lnTo>
                <a:lnTo>
                  <a:pt x="7072282" y="2897"/>
                </a:lnTo>
                <a:lnTo>
                  <a:pt x="7117196" y="11357"/>
                </a:lnTo>
                <a:lnTo>
                  <a:pt x="7160034" y="25031"/>
                </a:lnTo>
                <a:lnTo>
                  <a:pt x="7200446" y="43571"/>
                </a:lnTo>
                <a:lnTo>
                  <a:pt x="7238084" y="66627"/>
                </a:lnTo>
                <a:lnTo>
                  <a:pt x="7272599" y="93851"/>
                </a:lnTo>
                <a:lnTo>
                  <a:pt x="7303644" y="124896"/>
                </a:lnTo>
                <a:lnTo>
                  <a:pt x="7330868" y="159411"/>
                </a:lnTo>
                <a:lnTo>
                  <a:pt x="7353924" y="197049"/>
                </a:lnTo>
                <a:lnTo>
                  <a:pt x="7372464" y="237461"/>
                </a:lnTo>
                <a:lnTo>
                  <a:pt x="7386138" y="280299"/>
                </a:lnTo>
                <a:lnTo>
                  <a:pt x="7394598" y="325213"/>
                </a:lnTo>
                <a:lnTo>
                  <a:pt x="7397496" y="371856"/>
                </a:lnTo>
                <a:lnTo>
                  <a:pt x="7397496" y="1859280"/>
                </a:lnTo>
                <a:lnTo>
                  <a:pt x="7394598" y="1905925"/>
                </a:lnTo>
                <a:lnTo>
                  <a:pt x="7386138" y="1950841"/>
                </a:lnTo>
                <a:lnTo>
                  <a:pt x="7372464" y="1993679"/>
                </a:lnTo>
                <a:lnTo>
                  <a:pt x="7353924" y="2034091"/>
                </a:lnTo>
                <a:lnTo>
                  <a:pt x="7330868" y="2071729"/>
                </a:lnTo>
                <a:lnTo>
                  <a:pt x="7303644" y="2106244"/>
                </a:lnTo>
                <a:lnTo>
                  <a:pt x="7272599" y="2137288"/>
                </a:lnTo>
                <a:lnTo>
                  <a:pt x="7238084" y="2164512"/>
                </a:lnTo>
                <a:lnTo>
                  <a:pt x="7200446" y="2187567"/>
                </a:lnTo>
                <a:lnTo>
                  <a:pt x="7160034" y="2206106"/>
                </a:lnTo>
                <a:lnTo>
                  <a:pt x="7117196" y="2219779"/>
                </a:lnTo>
                <a:lnTo>
                  <a:pt x="7072282" y="2228238"/>
                </a:lnTo>
                <a:lnTo>
                  <a:pt x="7025640" y="2231136"/>
                </a:lnTo>
                <a:lnTo>
                  <a:pt x="371868" y="2231136"/>
                </a:lnTo>
                <a:lnTo>
                  <a:pt x="325220" y="2228238"/>
                </a:lnTo>
                <a:lnTo>
                  <a:pt x="280302" y="2219779"/>
                </a:lnTo>
                <a:lnTo>
                  <a:pt x="237462" y="2206106"/>
                </a:lnTo>
                <a:lnTo>
                  <a:pt x="197048" y="2187567"/>
                </a:lnTo>
                <a:lnTo>
                  <a:pt x="159409" y="2164512"/>
                </a:lnTo>
                <a:lnTo>
                  <a:pt x="124893" y="2137288"/>
                </a:lnTo>
                <a:lnTo>
                  <a:pt x="93848" y="2106244"/>
                </a:lnTo>
                <a:lnTo>
                  <a:pt x="66624" y="2071729"/>
                </a:lnTo>
                <a:lnTo>
                  <a:pt x="43568" y="2034091"/>
                </a:lnTo>
                <a:lnTo>
                  <a:pt x="25030" y="1993679"/>
                </a:lnTo>
                <a:lnTo>
                  <a:pt x="11356" y="1950841"/>
                </a:lnTo>
                <a:lnTo>
                  <a:pt x="2897" y="1905925"/>
                </a:lnTo>
                <a:lnTo>
                  <a:pt x="0" y="1859280"/>
                </a:lnTo>
                <a:lnTo>
                  <a:pt x="0" y="371856"/>
                </a:lnTo>
                <a:close/>
              </a:path>
            </a:pathLst>
          </a:custGeom>
          <a:ln w="28955">
            <a:solidFill>
              <a:srgbClr val="5F5F5F"/>
            </a:solidFill>
          </a:ln>
        </p:spPr>
        <p:txBody>
          <a:bodyPr wrap="square" lIns="0" tIns="0" rIns="0" bIns="0" rtlCol="0"/>
          <a:lstStyle/>
          <a:p>
            <a:endParaRPr sz="3600">
              <a:solidFill>
                <a:prstClr val="black"/>
              </a:solidFill>
            </a:endParaRPr>
          </a:p>
        </p:txBody>
      </p:sp>
      <p:sp>
        <p:nvSpPr>
          <p:cNvPr id="10" name="object 10"/>
          <p:cNvSpPr/>
          <p:nvPr/>
        </p:nvSpPr>
        <p:spPr>
          <a:xfrm>
            <a:off x="2807206" y="4389121"/>
            <a:ext cx="5562600" cy="3688078"/>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11" name="object 11"/>
          <p:cNvSpPr/>
          <p:nvPr/>
        </p:nvSpPr>
        <p:spPr>
          <a:xfrm>
            <a:off x="9192768" y="4462270"/>
            <a:ext cx="2795016" cy="3523488"/>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12" name="object 12"/>
          <p:cNvSpPr/>
          <p:nvPr/>
        </p:nvSpPr>
        <p:spPr>
          <a:xfrm>
            <a:off x="8569452" y="4390645"/>
            <a:ext cx="1153160" cy="3688078"/>
          </a:xfrm>
          <a:custGeom>
            <a:avLst/>
            <a:gdLst/>
            <a:ahLst/>
            <a:cxnLst/>
            <a:rect l="l" t="t" r="r" b="b"/>
            <a:pathLst>
              <a:path w="576579" h="1844039">
                <a:moveTo>
                  <a:pt x="0" y="0"/>
                </a:moveTo>
                <a:lnTo>
                  <a:pt x="76589" y="1712"/>
                </a:lnTo>
                <a:lnTo>
                  <a:pt x="145400" y="6547"/>
                </a:lnTo>
                <a:lnTo>
                  <a:pt x="203692" y="14049"/>
                </a:lnTo>
                <a:lnTo>
                  <a:pt x="248722" y="23763"/>
                </a:lnTo>
                <a:lnTo>
                  <a:pt x="288036" y="48005"/>
                </a:lnTo>
                <a:lnTo>
                  <a:pt x="288036" y="874013"/>
                </a:lnTo>
                <a:lnTo>
                  <a:pt x="298321" y="886786"/>
                </a:lnTo>
                <a:lnTo>
                  <a:pt x="372379" y="907970"/>
                </a:lnTo>
                <a:lnTo>
                  <a:pt x="430671" y="915472"/>
                </a:lnTo>
                <a:lnTo>
                  <a:pt x="499482" y="920307"/>
                </a:lnTo>
                <a:lnTo>
                  <a:pt x="576072" y="922019"/>
                </a:lnTo>
                <a:lnTo>
                  <a:pt x="499482" y="923732"/>
                </a:lnTo>
                <a:lnTo>
                  <a:pt x="430671" y="928567"/>
                </a:lnTo>
                <a:lnTo>
                  <a:pt x="372379" y="936069"/>
                </a:lnTo>
                <a:lnTo>
                  <a:pt x="327349" y="945783"/>
                </a:lnTo>
                <a:lnTo>
                  <a:pt x="288036" y="970026"/>
                </a:lnTo>
                <a:lnTo>
                  <a:pt x="288036" y="1796033"/>
                </a:lnTo>
                <a:lnTo>
                  <a:pt x="277750" y="1808797"/>
                </a:lnTo>
                <a:lnTo>
                  <a:pt x="248722" y="1820265"/>
                </a:lnTo>
                <a:lnTo>
                  <a:pt x="203692" y="1829981"/>
                </a:lnTo>
                <a:lnTo>
                  <a:pt x="145400" y="1837486"/>
                </a:lnTo>
                <a:lnTo>
                  <a:pt x="76589" y="1842325"/>
                </a:lnTo>
                <a:lnTo>
                  <a:pt x="0" y="1844039"/>
                </a:lnTo>
              </a:path>
            </a:pathLst>
          </a:custGeom>
          <a:ln w="28956">
            <a:solidFill>
              <a:srgbClr val="5F5F5F"/>
            </a:solidFill>
          </a:ln>
        </p:spPr>
        <p:txBody>
          <a:bodyPr wrap="square" lIns="0" tIns="0" rIns="0" bIns="0" rtlCol="0"/>
          <a:lstStyle/>
          <a:p>
            <a:endParaRPr sz="3600">
              <a:solidFill>
                <a:prstClr val="black"/>
              </a:solidFill>
            </a:endParaRPr>
          </a:p>
        </p:txBody>
      </p:sp>
      <p:sp>
        <p:nvSpPr>
          <p:cNvPr id="13" name="object 13"/>
          <p:cNvSpPr/>
          <p:nvPr/>
        </p:nvSpPr>
        <p:spPr>
          <a:xfrm>
            <a:off x="11686593" y="4002405"/>
            <a:ext cx="3211830" cy="2012950"/>
          </a:xfrm>
          <a:custGeom>
            <a:avLst/>
            <a:gdLst/>
            <a:ahLst/>
            <a:cxnLst/>
            <a:rect l="l" t="t" r="r" b="b"/>
            <a:pathLst>
              <a:path w="1605915" h="1006475">
                <a:moveTo>
                  <a:pt x="145388" y="331025"/>
                </a:moveTo>
                <a:lnTo>
                  <a:pt x="143625" y="287663"/>
                </a:lnTo>
                <a:lnTo>
                  <a:pt x="151762" y="246139"/>
                </a:lnTo>
                <a:lnTo>
                  <a:pt x="168936" y="207422"/>
                </a:lnTo>
                <a:lnTo>
                  <a:pt x="194283" y="172481"/>
                </a:lnTo>
                <a:lnTo>
                  <a:pt x="226941" y="142285"/>
                </a:lnTo>
                <a:lnTo>
                  <a:pt x="266046" y="117802"/>
                </a:lnTo>
                <a:lnTo>
                  <a:pt x="310735" y="100001"/>
                </a:lnTo>
                <a:lnTo>
                  <a:pt x="360145" y="89852"/>
                </a:lnTo>
                <a:lnTo>
                  <a:pt x="401890" y="87995"/>
                </a:lnTo>
                <a:lnTo>
                  <a:pt x="443124" y="92043"/>
                </a:lnTo>
                <a:lnTo>
                  <a:pt x="483000" y="101854"/>
                </a:lnTo>
                <a:lnTo>
                  <a:pt x="520673" y="117284"/>
                </a:lnTo>
                <a:lnTo>
                  <a:pt x="551670" y="80332"/>
                </a:lnTo>
                <a:lnTo>
                  <a:pt x="591530" y="52599"/>
                </a:lnTo>
                <a:lnTo>
                  <a:pt x="637704" y="34750"/>
                </a:lnTo>
                <a:lnTo>
                  <a:pt x="687645" y="27453"/>
                </a:lnTo>
                <a:lnTo>
                  <a:pt x="738807" y="31374"/>
                </a:lnTo>
                <a:lnTo>
                  <a:pt x="788643" y="47180"/>
                </a:lnTo>
                <a:lnTo>
                  <a:pt x="824076" y="67754"/>
                </a:lnTo>
                <a:lnTo>
                  <a:pt x="834617" y="76009"/>
                </a:lnTo>
                <a:lnTo>
                  <a:pt x="864911" y="39985"/>
                </a:lnTo>
                <a:lnTo>
                  <a:pt x="905398" y="14738"/>
                </a:lnTo>
                <a:lnTo>
                  <a:pt x="952492" y="1293"/>
                </a:lnTo>
                <a:lnTo>
                  <a:pt x="1002611" y="675"/>
                </a:lnTo>
                <a:lnTo>
                  <a:pt x="1052168" y="13906"/>
                </a:lnTo>
                <a:lnTo>
                  <a:pt x="1068214" y="21746"/>
                </a:lnTo>
                <a:lnTo>
                  <a:pt x="1083093" y="31099"/>
                </a:lnTo>
                <a:lnTo>
                  <a:pt x="1096638" y="41856"/>
                </a:lnTo>
                <a:lnTo>
                  <a:pt x="1108683" y="53911"/>
                </a:lnTo>
                <a:lnTo>
                  <a:pt x="1144600" y="26232"/>
                </a:lnTo>
                <a:lnTo>
                  <a:pt x="1186341" y="8205"/>
                </a:lnTo>
                <a:lnTo>
                  <a:pt x="1231476" y="0"/>
                </a:lnTo>
                <a:lnTo>
                  <a:pt x="1277574" y="1785"/>
                </a:lnTo>
                <a:lnTo>
                  <a:pt x="1322205" y="13730"/>
                </a:lnTo>
                <a:lnTo>
                  <a:pt x="1362937" y="36004"/>
                </a:lnTo>
                <a:lnTo>
                  <a:pt x="1402656" y="76501"/>
                </a:lnTo>
                <a:lnTo>
                  <a:pt x="1423897" y="126047"/>
                </a:lnTo>
                <a:lnTo>
                  <a:pt x="1472845" y="143750"/>
                </a:lnTo>
                <a:lnTo>
                  <a:pt x="1513263" y="170897"/>
                </a:lnTo>
                <a:lnTo>
                  <a:pt x="1543817" y="205501"/>
                </a:lnTo>
                <a:lnTo>
                  <a:pt x="1563174" y="245578"/>
                </a:lnTo>
                <a:lnTo>
                  <a:pt x="1570000" y="289139"/>
                </a:lnTo>
                <a:lnTo>
                  <a:pt x="1562962" y="334200"/>
                </a:lnTo>
                <a:lnTo>
                  <a:pt x="1560549" y="341820"/>
                </a:lnTo>
                <a:lnTo>
                  <a:pt x="1557501" y="349313"/>
                </a:lnTo>
                <a:lnTo>
                  <a:pt x="1553945" y="356552"/>
                </a:lnTo>
                <a:lnTo>
                  <a:pt x="1580795" y="393557"/>
                </a:lnTo>
                <a:lnTo>
                  <a:pt x="1597941" y="433181"/>
                </a:lnTo>
                <a:lnTo>
                  <a:pt x="1605570" y="474210"/>
                </a:lnTo>
                <a:lnTo>
                  <a:pt x="1603872" y="515429"/>
                </a:lnTo>
                <a:lnTo>
                  <a:pt x="1593036" y="555625"/>
                </a:lnTo>
                <a:lnTo>
                  <a:pt x="1573251" y="593582"/>
                </a:lnTo>
                <a:lnTo>
                  <a:pt x="1544706" y="628086"/>
                </a:lnTo>
                <a:lnTo>
                  <a:pt x="1507590" y="657923"/>
                </a:lnTo>
                <a:lnTo>
                  <a:pt x="1451980" y="685609"/>
                </a:lnTo>
                <a:lnTo>
                  <a:pt x="1389988" y="700341"/>
                </a:lnTo>
                <a:lnTo>
                  <a:pt x="1383898" y="742332"/>
                </a:lnTo>
                <a:lnTo>
                  <a:pt x="1367362" y="780816"/>
                </a:lnTo>
                <a:lnTo>
                  <a:pt x="1341676" y="814694"/>
                </a:lnTo>
                <a:lnTo>
                  <a:pt x="1308133" y="842870"/>
                </a:lnTo>
                <a:lnTo>
                  <a:pt x="1268031" y="864245"/>
                </a:lnTo>
                <a:lnTo>
                  <a:pt x="1222664" y="877723"/>
                </a:lnTo>
                <a:lnTo>
                  <a:pt x="1173326" y="882205"/>
                </a:lnTo>
                <a:lnTo>
                  <a:pt x="1143822" y="880270"/>
                </a:lnTo>
                <a:lnTo>
                  <a:pt x="1115033" y="874918"/>
                </a:lnTo>
                <a:lnTo>
                  <a:pt x="1087387" y="866257"/>
                </a:lnTo>
                <a:lnTo>
                  <a:pt x="1061312" y="854392"/>
                </a:lnTo>
                <a:lnTo>
                  <a:pt x="1041787" y="894599"/>
                </a:lnTo>
                <a:lnTo>
                  <a:pt x="1014151" y="929588"/>
                </a:lnTo>
                <a:lnTo>
                  <a:pt x="979663" y="958785"/>
                </a:lnTo>
                <a:lnTo>
                  <a:pt x="939583" y="981614"/>
                </a:lnTo>
                <a:lnTo>
                  <a:pt x="895168" y="997503"/>
                </a:lnTo>
                <a:lnTo>
                  <a:pt x="847678" y="1005875"/>
                </a:lnTo>
                <a:lnTo>
                  <a:pt x="798373" y="1006157"/>
                </a:lnTo>
                <a:lnTo>
                  <a:pt x="748511" y="997775"/>
                </a:lnTo>
                <a:lnTo>
                  <a:pt x="708421" y="984069"/>
                </a:lnTo>
                <a:lnTo>
                  <a:pt x="671914" y="964803"/>
                </a:lnTo>
                <a:lnTo>
                  <a:pt x="639765" y="940464"/>
                </a:lnTo>
                <a:lnTo>
                  <a:pt x="612748" y="911542"/>
                </a:lnTo>
                <a:lnTo>
                  <a:pt x="566179" y="930923"/>
                </a:lnTo>
                <a:lnTo>
                  <a:pt x="517722" y="942574"/>
                </a:lnTo>
                <a:lnTo>
                  <a:pt x="468490" y="946730"/>
                </a:lnTo>
                <a:lnTo>
                  <a:pt x="419597" y="943631"/>
                </a:lnTo>
                <a:lnTo>
                  <a:pt x="372156" y="933513"/>
                </a:lnTo>
                <a:lnTo>
                  <a:pt x="327280" y="916613"/>
                </a:lnTo>
                <a:lnTo>
                  <a:pt x="286083" y="893168"/>
                </a:lnTo>
                <a:lnTo>
                  <a:pt x="249677" y="863416"/>
                </a:lnTo>
                <a:lnTo>
                  <a:pt x="219175" y="827595"/>
                </a:lnTo>
                <a:lnTo>
                  <a:pt x="217143" y="824547"/>
                </a:lnTo>
                <a:lnTo>
                  <a:pt x="216127" y="823150"/>
                </a:lnTo>
                <a:lnTo>
                  <a:pt x="164300" y="821243"/>
                </a:lnTo>
                <a:lnTo>
                  <a:pt x="117465" y="806187"/>
                </a:lnTo>
                <a:lnTo>
                  <a:pt x="78574" y="779981"/>
                </a:lnTo>
                <a:lnTo>
                  <a:pt x="50576" y="744625"/>
                </a:lnTo>
                <a:lnTo>
                  <a:pt x="36422" y="702119"/>
                </a:lnTo>
                <a:lnTo>
                  <a:pt x="36140" y="671998"/>
                </a:lnTo>
                <a:lnTo>
                  <a:pt x="43407" y="642889"/>
                </a:lnTo>
                <a:lnTo>
                  <a:pt x="57818" y="615805"/>
                </a:lnTo>
                <a:lnTo>
                  <a:pt x="78967" y="591756"/>
                </a:lnTo>
                <a:lnTo>
                  <a:pt x="39138" y="563501"/>
                </a:lnTo>
                <a:lnTo>
                  <a:pt x="12494" y="527291"/>
                </a:lnTo>
                <a:lnTo>
                  <a:pt x="0" y="486234"/>
                </a:lnTo>
                <a:lnTo>
                  <a:pt x="2617" y="443440"/>
                </a:lnTo>
                <a:lnTo>
                  <a:pt x="21309" y="402018"/>
                </a:lnTo>
                <a:lnTo>
                  <a:pt x="73173" y="355536"/>
                </a:lnTo>
                <a:lnTo>
                  <a:pt x="143991" y="334200"/>
                </a:lnTo>
                <a:lnTo>
                  <a:pt x="145388" y="331025"/>
                </a:lnTo>
                <a:close/>
              </a:path>
            </a:pathLst>
          </a:custGeom>
          <a:ln w="28955">
            <a:solidFill>
              <a:srgbClr val="5F5F5F"/>
            </a:solidFill>
          </a:ln>
        </p:spPr>
        <p:txBody>
          <a:bodyPr wrap="square" lIns="0" tIns="0" rIns="0" bIns="0" rtlCol="0"/>
          <a:lstStyle/>
          <a:p>
            <a:endParaRPr sz="3600">
              <a:solidFill>
                <a:prstClr val="black"/>
              </a:solidFill>
            </a:endParaRPr>
          </a:p>
        </p:txBody>
      </p:sp>
      <p:sp>
        <p:nvSpPr>
          <p:cNvPr id="14" name="object 14"/>
          <p:cNvSpPr/>
          <p:nvPr/>
        </p:nvSpPr>
        <p:spPr>
          <a:xfrm>
            <a:off x="11848083" y="5178044"/>
            <a:ext cx="189230" cy="38100"/>
          </a:xfrm>
          <a:custGeom>
            <a:avLst/>
            <a:gdLst/>
            <a:ahLst/>
            <a:cxnLst/>
            <a:rect l="l" t="t" r="r" b="b"/>
            <a:pathLst>
              <a:path w="94614" h="19050">
                <a:moveTo>
                  <a:pt x="94107" y="18541"/>
                </a:moveTo>
                <a:lnTo>
                  <a:pt x="69526" y="18627"/>
                </a:lnTo>
                <a:lnTo>
                  <a:pt x="45386" y="15509"/>
                </a:lnTo>
                <a:lnTo>
                  <a:pt x="22080" y="9272"/>
                </a:lnTo>
                <a:lnTo>
                  <a:pt x="0" y="0"/>
                </a:lnTo>
              </a:path>
            </a:pathLst>
          </a:custGeom>
          <a:ln w="28956">
            <a:solidFill>
              <a:srgbClr val="5F5F5F"/>
            </a:solidFill>
          </a:ln>
        </p:spPr>
        <p:txBody>
          <a:bodyPr wrap="square" lIns="0" tIns="0" rIns="0" bIns="0" rtlCol="0"/>
          <a:lstStyle/>
          <a:p>
            <a:endParaRPr sz="3600">
              <a:solidFill>
                <a:prstClr val="black"/>
              </a:solidFill>
            </a:endParaRPr>
          </a:p>
        </p:txBody>
      </p:sp>
      <p:sp>
        <p:nvSpPr>
          <p:cNvPr id="15" name="object 15"/>
          <p:cNvSpPr/>
          <p:nvPr/>
        </p:nvSpPr>
        <p:spPr>
          <a:xfrm>
            <a:off x="12119865" y="5622034"/>
            <a:ext cx="82550" cy="17780"/>
          </a:xfrm>
          <a:custGeom>
            <a:avLst/>
            <a:gdLst/>
            <a:ahLst/>
            <a:cxnLst/>
            <a:rect l="l" t="t" r="r" b="b"/>
            <a:pathLst>
              <a:path w="41275" h="8889">
                <a:moveTo>
                  <a:pt x="41147" y="0"/>
                </a:moveTo>
                <a:lnTo>
                  <a:pt x="31128" y="3067"/>
                </a:lnTo>
                <a:lnTo>
                  <a:pt x="20907" y="5587"/>
                </a:lnTo>
                <a:lnTo>
                  <a:pt x="10519" y="7536"/>
                </a:lnTo>
                <a:lnTo>
                  <a:pt x="0" y="8889"/>
                </a:lnTo>
              </a:path>
            </a:pathLst>
          </a:custGeom>
          <a:ln w="28956">
            <a:solidFill>
              <a:srgbClr val="5F5F5F"/>
            </a:solidFill>
          </a:ln>
        </p:spPr>
        <p:txBody>
          <a:bodyPr wrap="square" lIns="0" tIns="0" rIns="0" bIns="0" rtlCol="0"/>
          <a:lstStyle/>
          <a:p>
            <a:endParaRPr sz="3600">
              <a:solidFill>
                <a:prstClr val="black"/>
              </a:solidFill>
            </a:endParaRPr>
          </a:p>
        </p:txBody>
      </p:sp>
      <p:sp>
        <p:nvSpPr>
          <p:cNvPr id="16" name="object 16"/>
          <p:cNvSpPr/>
          <p:nvPr/>
        </p:nvSpPr>
        <p:spPr>
          <a:xfrm>
            <a:off x="12862052" y="5736334"/>
            <a:ext cx="50800" cy="81280"/>
          </a:xfrm>
          <a:custGeom>
            <a:avLst/>
            <a:gdLst/>
            <a:ahLst/>
            <a:cxnLst/>
            <a:rect l="l" t="t" r="r" b="b"/>
            <a:pathLst>
              <a:path w="25400" h="40639">
                <a:moveTo>
                  <a:pt x="24891" y="40512"/>
                </a:moveTo>
                <a:lnTo>
                  <a:pt x="17752" y="30825"/>
                </a:lnTo>
                <a:lnTo>
                  <a:pt x="11207" y="20828"/>
                </a:lnTo>
                <a:lnTo>
                  <a:pt x="5282" y="10544"/>
                </a:lnTo>
                <a:lnTo>
                  <a:pt x="0" y="0"/>
                </a:lnTo>
              </a:path>
            </a:pathLst>
          </a:custGeom>
          <a:ln w="28956">
            <a:solidFill>
              <a:srgbClr val="5F5F5F"/>
            </a:solidFill>
          </a:ln>
        </p:spPr>
        <p:txBody>
          <a:bodyPr wrap="square" lIns="0" tIns="0" rIns="0" bIns="0" rtlCol="0"/>
          <a:lstStyle/>
          <a:p>
            <a:endParaRPr sz="3600">
              <a:solidFill>
                <a:prstClr val="black"/>
              </a:solidFill>
            </a:endParaRPr>
          </a:p>
        </p:txBody>
      </p:sp>
      <p:sp>
        <p:nvSpPr>
          <p:cNvPr id="17" name="object 17"/>
          <p:cNvSpPr/>
          <p:nvPr/>
        </p:nvSpPr>
        <p:spPr>
          <a:xfrm>
            <a:off x="13809470" y="5615178"/>
            <a:ext cx="20320" cy="88900"/>
          </a:xfrm>
          <a:custGeom>
            <a:avLst/>
            <a:gdLst/>
            <a:ahLst/>
            <a:cxnLst/>
            <a:rect l="l" t="t" r="r" b="b"/>
            <a:pathLst>
              <a:path w="10159" h="44450">
                <a:moveTo>
                  <a:pt x="9906" y="0"/>
                </a:moveTo>
                <a:lnTo>
                  <a:pt x="8429" y="11285"/>
                </a:lnTo>
                <a:lnTo>
                  <a:pt x="6286" y="22463"/>
                </a:lnTo>
                <a:lnTo>
                  <a:pt x="3476" y="33522"/>
                </a:lnTo>
                <a:lnTo>
                  <a:pt x="0" y="44450"/>
                </a:lnTo>
              </a:path>
            </a:pathLst>
          </a:custGeom>
          <a:ln w="28956">
            <a:solidFill>
              <a:srgbClr val="5F5F5F"/>
            </a:solidFill>
          </a:ln>
        </p:spPr>
        <p:txBody>
          <a:bodyPr wrap="square" lIns="0" tIns="0" rIns="0" bIns="0" rtlCol="0"/>
          <a:lstStyle/>
          <a:p>
            <a:endParaRPr sz="3600">
              <a:solidFill>
                <a:prstClr val="black"/>
              </a:solidFill>
            </a:endParaRPr>
          </a:p>
        </p:txBody>
      </p:sp>
      <p:sp>
        <p:nvSpPr>
          <p:cNvPr id="18" name="object 18"/>
          <p:cNvSpPr/>
          <p:nvPr/>
        </p:nvSpPr>
        <p:spPr>
          <a:xfrm>
            <a:off x="14223237" y="5065014"/>
            <a:ext cx="242570" cy="332740"/>
          </a:xfrm>
          <a:custGeom>
            <a:avLst/>
            <a:gdLst/>
            <a:ahLst/>
            <a:cxnLst/>
            <a:rect l="l" t="t" r="r" b="b"/>
            <a:pathLst>
              <a:path w="121284" h="166369">
                <a:moveTo>
                  <a:pt x="0" y="0"/>
                </a:moveTo>
                <a:lnTo>
                  <a:pt x="41199" y="22362"/>
                </a:lnTo>
                <a:lnTo>
                  <a:pt x="74846" y="51521"/>
                </a:lnTo>
                <a:lnTo>
                  <a:pt x="99971" y="86136"/>
                </a:lnTo>
                <a:lnTo>
                  <a:pt x="115604" y="124866"/>
                </a:lnTo>
                <a:lnTo>
                  <a:pt x="120776" y="166369"/>
                </a:lnTo>
              </a:path>
            </a:pathLst>
          </a:custGeom>
          <a:ln w="28956">
            <a:solidFill>
              <a:srgbClr val="5F5F5F"/>
            </a:solidFill>
          </a:ln>
        </p:spPr>
        <p:txBody>
          <a:bodyPr wrap="square" lIns="0" tIns="0" rIns="0" bIns="0" rtlCol="0"/>
          <a:lstStyle/>
          <a:p>
            <a:endParaRPr sz="3600">
              <a:solidFill>
                <a:prstClr val="black"/>
              </a:solidFill>
            </a:endParaRPr>
          </a:p>
        </p:txBody>
      </p:sp>
      <p:sp>
        <p:nvSpPr>
          <p:cNvPr id="19" name="object 19"/>
          <p:cNvSpPr/>
          <p:nvPr/>
        </p:nvSpPr>
        <p:spPr>
          <a:xfrm>
            <a:off x="14685263" y="4710429"/>
            <a:ext cx="107950" cy="125730"/>
          </a:xfrm>
          <a:custGeom>
            <a:avLst/>
            <a:gdLst/>
            <a:ahLst/>
            <a:cxnLst/>
            <a:rect l="l" t="t" r="r" b="b"/>
            <a:pathLst>
              <a:path w="53975" h="62864">
                <a:moveTo>
                  <a:pt x="53848" y="0"/>
                </a:moveTo>
                <a:lnTo>
                  <a:pt x="43630" y="17547"/>
                </a:lnTo>
                <a:lnTo>
                  <a:pt x="31162" y="33893"/>
                </a:lnTo>
                <a:lnTo>
                  <a:pt x="16575" y="48881"/>
                </a:lnTo>
                <a:lnTo>
                  <a:pt x="0" y="62357"/>
                </a:lnTo>
              </a:path>
            </a:pathLst>
          </a:custGeom>
          <a:ln w="28956">
            <a:solidFill>
              <a:srgbClr val="5F5F5F"/>
            </a:solidFill>
          </a:ln>
        </p:spPr>
        <p:txBody>
          <a:bodyPr wrap="square" lIns="0" tIns="0" rIns="0" bIns="0" rtlCol="0"/>
          <a:lstStyle/>
          <a:p>
            <a:endParaRPr sz="3600">
              <a:solidFill>
                <a:prstClr val="black"/>
              </a:solidFill>
            </a:endParaRPr>
          </a:p>
        </p:txBody>
      </p:sp>
      <p:sp>
        <p:nvSpPr>
          <p:cNvPr id="20" name="object 20"/>
          <p:cNvSpPr/>
          <p:nvPr/>
        </p:nvSpPr>
        <p:spPr>
          <a:xfrm>
            <a:off x="14534895" y="4247389"/>
            <a:ext cx="6350" cy="59690"/>
          </a:xfrm>
          <a:custGeom>
            <a:avLst/>
            <a:gdLst/>
            <a:ahLst/>
            <a:cxnLst/>
            <a:rect l="l" t="t" r="r" b="b"/>
            <a:pathLst>
              <a:path w="3175" h="29844">
                <a:moveTo>
                  <a:pt x="0" y="0"/>
                </a:moveTo>
                <a:lnTo>
                  <a:pt x="1311" y="7354"/>
                </a:lnTo>
                <a:lnTo>
                  <a:pt x="2206" y="14731"/>
                </a:lnTo>
                <a:lnTo>
                  <a:pt x="2696" y="22109"/>
                </a:lnTo>
                <a:lnTo>
                  <a:pt x="2794" y="29463"/>
                </a:lnTo>
              </a:path>
            </a:pathLst>
          </a:custGeom>
          <a:ln w="28955">
            <a:solidFill>
              <a:srgbClr val="5F5F5F"/>
            </a:solidFill>
          </a:ln>
        </p:spPr>
        <p:txBody>
          <a:bodyPr wrap="square" lIns="0" tIns="0" rIns="0" bIns="0" rtlCol="0"/>
          <a:lstStyle/>
          <a:p>
            <a:endParaRPr sz="3600">
              <a:solidFill>
                <a:prstClr val="black"/>
              </a:solidFill>
            </a:endParaRPr>
          </a:p>
        </p:txBody>
      </p:sp>
      <p:sp>
        <p:nvSpPr>
          <p:cNvPr id="21" name="object 21"/>
          <p:cNvSpPr/>
          <p:nvPr/>
        </p:nvSpPr>
        <p:spPr>
          <a:xfrm>
            <a:off x="13847826" y="4103622"/>
            <a:ext cx="55880" cy="76200"/>
          </a:xfrm>
          <a:custGeom>
            <a:avLst/>
            <a:gdLst/>
            <a:ahLst/>
            <a:cxnLst/>
            <a:rect l="l" t="t" r="r" b="b"/>
            <a:pathLst>
              <a:path w="27940" h="38100">
                <a:moveTo>
                  <a:pt x="0" y="37592"/>
                </a:moveTo>
                <a:lnTo>
                  <a:pt x="5681" y="27574"/>
                </a:lnTo>
                <a:lnTo>
                  <a:pt x="12207" y="17938"/>
                </a:lnTo>
                <a:lnTo>
                  <a:pt x="19520" y="8731"/>
                </a:lnTo>
                <a:lnTo>
                  <a:pt x="27558" y="0"/>
                </a:lnTo>
              </a:path>
            </a:pathLst>
          </a:custGeom>
          <a:ln w="28956">
            <a:solidFill>
              <a:srgbClr val="5F5F5F"/>
            </a:solidFill>
          </a:ln>
        </p:spPr>
        <p:txBody>
          <a:bodyPr wrap="square" lIns="0" tIns="0" rIns="0" bIns="0" rtlCol="0"/>
          <a:lstStyle/>
          <a:p>
            <a:endParaRPr sz="3600">
              <a:solidFill>
                <a:prstClr val="black"/>
              </a:solidFill>
            </a:endParaRPr>
          </a:p>
        </p:txBody>
      </p:sp>
      <p:sp>
        <p:nvSpPr>
          <p:cNvPr id="22" name="object 22"/>
          <p:cNvSpPr/>
          <p:nvPr/>
        </p:nvSpPr>
        <p:spPr>
          <a:xfrm>
            <a:off x="13332461" y="4149596"/>
            <a:ext cx="26670" cy="66040"/>
          </a:xfrm>
          <a:custGeom>
            <a:avLst/>
            <a:gdLst/>
            <a:ahLst/>
            <a:cxnLst/>
            <a:rect l="l" t="t" r="r" b="b"/>
            <a:pathLst>
              <a:path w="13334" h="33019">
                <a:moveTo>
                  <a:pt x="0" y="32512"/>
                </a:moveTo>
                <a:lnTo>
                  <a:pt x="2476" y="24110"/>
                </a:lnTo>
                <a:lnTo>
                  <a:pt x="5524" y="15875"/>
                </a:lnTo>
                <a:lnTo>
                  <a:pt x="9144" y="7830"/>
                </a:lnTo>
                <a:lnTo>
                  <a:pt x="13335" y="0"/>
                </a:lnTo>
              </a:path>
            </a:pathLst>
          </a:custGeom>
          <a:ln w="28956">
            <a:solidFill>
              <a:srgbClr val="5F5F5F"/>
            </a:solidFill>
          </a:ln>
        </p:spPr>
        <p:txBody>
          <a:bodyPr wrap="square" lIns="0" tIns="0" rIns="0" bIns="0" rtlCol="0"/>
          <a:lstStyle/>
          <a:p>
            <a:endParaRPr sz="3600">
              <a:solidFill>
                <a:prstClr val="black"/>
              </a:solidFill>
            </a:endParaRPr>
          </a:p>
        </p:txBody>
      </p:sp>
      <p:sp>
        <p:nvSpPr>
          <p:cNvPr id="23" name="object 23"/>
          <p:cNvSpPr/>
          <p:nvPr/>
        </p:nvSpPr>
        <p:spPr>
          <a:xfrm>
            <a:off x="12727684" y="4236464"/>
            <a:ext cx="96520" cy="63500"/>
          </a:xfrm>
          <a:custGeom>
            <a:avLst/>
            <a:gdLst/>
            <a:ahLst/>
            <a:cxnLst/>
            <a:rect l="l" t="t" r="r" b="b"/>
            <a:pathLst>
              <a:path w="48260" h="31750">
                <a:moveTo>
                  <a:pt x="0" y="0"/>
                </a:moveTo>
                <a:lnTo>
                  <a:pt x="12898" y="6921"/>
                </a:lnTo>
                <a:lnTo>
                  <a:pt x="25273" y="14509"/>
                </a:lnTo>
                <a:lnTo>
                  <a:pt x="37076" y="22717"/>
                </a:lnTo>
                <a:lnTo>
                  <a:pt x="48260" y="31496"/>
                </a:lnTo>
              </a:path>
            </a:pathLst>
          </a:custGeom>
          <a:ln w="28956">
            <a:solidFill>
              <a:srgbClr val="5F5F5F"/>
            </a:solidFill>
          </a:ln>
        </p:spPr>
        <p:txBody>
          <a:bodyPr wrap="square" lIns="0" tIns="0" rIns="0" bIns="0" rtlCol="0"/>
          <a:lstStyle/>
          <a:p>
            <a:endParaRPr sz="3600">
              <a:solidFill>
                <a:prstClr val="black"/>
              </a:solidFill>
            </a:endParaRPr>
          </a:p>
        </p:txBody>
      </p:sp>
      <p:sp>
        <p:nvSpPr>
          <p:cNvPr id="24" name="object 24"/>
          <p:cNvSpPr/>
          <p:nvPr/>
        </p:nvSpPr>
        <p:spPr>
          <a:xfrm>
            <a:off x="11977368" y="4664708"/>
            <a:ext cx="17780" cy="66040"/>
          </a:xfrm>
          <a:custGeom>
            <a:avLst/>
            <a:gdLst/>
            <a:ahLst/>
            <a:cxnLst/>
            <a:rect l="l" t="t" r="r" b="b"/>
            <a:pathLst>
              <a:path w="8889" h="33019">
                <a:moveTo>
                  <a:pt x="8381" y="33019"/>
                </a:moveTo>
                <a:lnTo>
                  <a:pt x="5714" y="24878"/>
                </a:lnTo>
                <a:lnTo>
                  <a:pt x="3428" y="16652"/>
                </a:lnTo>
                <a:lnTo>
                  <a:pt x="1524" y="8356"/>
                </a:lnTo>
                <a:lnTo>
                  <a:pt x="0" y="0"/>
                </a:lnTo>
              </a:path>
            </a:pathLst>
          </a:custGeom>
          <a:ln w="28955">
            <a:solidFill>
              <a:srgbClr val="5F5F5F"/>
            </a:solidFill>
          </a:ln>
        </p:spPr>
        <p:txBody>
          <a:bodyPr wrap="square" lIns="0" tIns="0" rIns="0" bIns="0" rtlCol="0"/>
          <a:lstStyle/>
          <a:p>
            <a:endParaRPr sz="3600">
              <a:solidFill>
                <a:prstClr val="black"/>
              </a:solidFill>
            </a:endParaRPr>
          </a:p>
        </p:txBody>
      </p:sp>
      <p:sp>
        <p:nvSpPr>
          <p:cNvPr id="25" name="object 25"/>
          <p:cNvSpPr txBox="1"/>
          <p:nvPr/>
        </p:nvSpPr>
        <p:spPr>
          <a:xfrm>
            <a:off x="12183109" y="4505097"/>
            <a:ext cx="2272030" cy="888705"/>
          </a:xfrm>
          <a:prstGeom prst="rect">
            <a:avLst/>
          </a:prstGeom>
        </p:spPr>
        <p:txBody>
          <a:bodyPr vert="horz" wrap="square" lIns="0" tIns="26670" rIns="0" bIns="0" rtlCol="0">
            <a:spAutoFit/>
          </a:bodyPr>
          <a:lstStyle/>
          <a:p>
            <a:pPr algn="ctr">
              <a:spcBef>
                <a:spcPts val="210"/>
              </a:spcBef>
            </a:pPr>
            <a:r>
              <a:rPr sz="2800" spc="-10" dirty="0">
                <a:solidFill>
                  <a:srgbClr val="5F5F5F"/>
                </a:solidFill>
                <a:cs typeface="Calibri"/>
              </a:rPr>
              <a:t>Can’t</a:t>
            </a:r>
            <a:r>
              <a:rPr sz="2800" spc="-70" dirty="0">
                <a:solidFill>
                  <a:srgbClr val="5F5F5F"/>
                </a:solidFill>
                <a:cs typeface="Calibri"/>
              </a:rPr>
              <a:t> </a:t>
            </a:r>
            <a:r>
              <a:rPr sz="2800" spc="-20" dirty="0">
                <a:solidFill>
                  <a:srgbClr val="5F5F5F"/>
                </a:solidFill>
                <a:cs typeface="Calibri"/>
              </a:rPr>
              <a:t>recognize</a:t>
            </a:r>
            <a:endParaRPr sz="2800">
              <a:solidFill>
                <a:prstClr val="black"/>
              </a:solidFill>
              <a:cs typeface="Calibri"/>
            </a:endParaRPr>
          </a:p>
          <a:p>
            <a:pPr algn="ctr">
              <a:spcBef>
                <a:spcPts val="10"/>
              </a:spcBef>
            </a:pPr>
            <a:r>
              <a:rPr sz="2800" spc="-10" dirty="0">
                <a:solidFill>
                  <a:srgbClr val="5F5F5F"/>
                </a:solidFill>
                <a:cs typeface="Calibri"/>
              </a:rPr>
              <a:t>anything</a:t>
            </a:r>
            <a:endParaRPr sz="2800">
              <a:solidFill>
                <a:prstClr val="black"/>
              </a:solidFill>
              <a:cs typeface="Calibri"/>
            </a:endParaRPr>
          </a:p>
        </p:txBody>
      </p:sp>
    </p:spTree>
    <p:extLst>
      <p:ext uri="{BB962C8B-B14F-4D97-AF65-F5344CB8AC3E}">
        <p14:creationId xmlns:p14="http://schemas.microsoft.com/office/powerpoint/2010/main" val="27271911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7" name="object 7"/>
          <p:cNvSpPr txBox="1">
            <a:spLocks noGrp="1"/>
          </p:cNvSpPr>
          <p:nvPr>
            <p:ph type="title"/>
          </p:nvPr>
        </p:nvSpPr>
        <p:spPr>
          <a:xfrm>
            <a:off x="942034" y="648106"/>
            <a:ext cx="9540240" cy="886140"/>
          </a:xfrm>
          <a:prstGeom prst="rect">
            <a:avLst/>
          </a:prstGeom>
        </p:spPr>
        <p:txBody>
          <a:bodyPr vert="horz" wrap="square" lIns="0" tIns="24130" rIns="0" bIns="0" rtlCol="0">
            <a:spAutoFit/>
          </a:bodyPr>
          <a:lstStyle/>
          <a:p>
            <a:pPr marL="25400">
              <a:spcBef>
                <a:spcPts val="190"/>
              </a:spcBef>
            </a:pPr>
            <a:r>
              <a:rPr sz="5600" b="1" spc="-10" dirty="0">
                <a:latin typeface="Calibri"/>
                <a:cs typeface="Calibri"/>
              </a:rPr>
              <a:t>Limitations of </a:t>
            </a:r>
            <a:r>
              <a:rPr sz="5600" b="1" spc="-20" dirty="0">
                <a:latin typeface="Calibri"/>
                <a:cs typeface="Calibri"/>
              </a:rPr>
              <a:t>Machine</a:t>
            </a:r>
            <a:r>
              <a:rPr sz="5600" b="1" spc="50" dirty="0">
                <a:latin typeface="Calibri"/>
                <a:cs typeface="Calibri"/>
              </a:rPr>
              <a:t> </a:t>
            </a:r>
            <a:r>
              <a:rPr sz="5600" b="1" spc="-10" dirty="0">
                <a:latin typeface="Calibri"/>
                <a:cs typeface="Calibri"/>
              </a:rPr>
              <a:t>Learning</a:t>
            </a:r>
            <a:endParaRPr sz="5600">
              <a:latin typeface="Calibri"/>
              <a:cs typeface="Calibri"/>
            </a:endParaRPr>
          </a:p>
        </p:txBody>
      </p:sp>
      <p:sp>
        <p:nvSpPr>
          <p:cNvPr id="8" name="object 8"/>
          <p:cNvSpPr txBox="1"/>
          <p:nvPr/>
        </p:nvSpPr>
        <p:spPr>
          <a:xfrm>
            <a:off x="942035" y="1683968"/>
            <a:ext cx="7565390" cy="5375831"/>
          </a:xfrm>
          <a:prstGeom prst="rect">
            <a:avLst/>
          </a:prstGeom>
        </p:spPr>
        <p:txBody>
          <a:bodyPr vert="horz" wrap="square" lIns="0" tIns="25400" rIns="0" bIns="0" rtlCol="0">
            <a:spAutoFit/>
          </a:bodyPr>
          <a:lstStyle/>
          <a:p>
            <a:pPr marL="598170" marR="10160" indent="-572770">
              <a:lnSpc>
                <a:spcPct val="150000"/>
              </a:lnSpc>
              <a:spcBef>
                <a:spcPts val="200"/>
              </a:spcBef>
              <a:buClr>
                <a:srgbClr val="095A82"/>
              </a:buClr>
              <a:buFont typeface="Wingdings"/>
              <a:buChar char=""/>
              <a:tabLst>
                <a:tab pos="598170" algn="l"/>
                <a:tab pos="599440" algn="l"/>
              </a:tabLst>
            </a:pPr>
            <a:r>
              <a:rPr sz="2800" spc="-10" dirty="0">
                <a:solidFill>
                  <a:srgbClr val="5F5F5F"/>
                </a:solidFill>
                <a:cs typeface="Calibri"/>
              </a:rPr>
              <a:t>Traditional </a:t>
            </a:r>
            <a:r>
              <a:rPr sz="2800" dirty="0">
                <a:solidFill>
                  <a:srgbClr val="5F5F5F"/>
                </a:solidFill>
                <a:cs typeface="Calibri"/>
              </a:rPr>
              <a:t>ML </a:t>
            </a:r>
            <a:r>
              <a:rPr sz="2800" spc="-10" dirty="0">
                <a:solidFill>
                  <a:srgbClr val="5F5F5F"/>
                </a:solidFill>
                <a:cs typeface="Calibri"/>
              </a:rPr>
              <a:t>algorithms </a:t>
            </a:r>
            <a:r>
              <a:rPr sz="2800" dirty="0">
                <a:solidFill>
                  <a:srgbClr val="5F5F5F"/>
                </a:solidFill>
                <a:cs typeface="Calibri"/>
              </a:rPr>
              <a:t>were </a:t>
            </a:r>
            <a:r>
              <a:rPr sz="2800" spc="-10" dirty="0">
                <a:solidFill>
                  <a:srgbClr val="5F5F5F"/>
                </a:solidFill>
                <a:cs typeface="Calibri"/>
              </a:rPr>
              <a:t>not useful </a:t>
            </a:r>
            <a:r>
              <a:rPr sz="2800" dirty="0">
                <a:solidFill>
                  <a:srgbClr val="5F5F5F"/>
                </a:solidFill>
                <a:cs typeface="Calibri"/>
              </a:rPr>
              <a:t>while  working with </a:t>
            </a:r>
            <a:r>
              <a:rPr sz="2800" spc="-10" dirty="0">
                <a:solidFill>
                  <a:srgbClr val="5F5F5F"/>
                </a:solidFill>
                <a:cs typeface="Calibri"/>
              </a:rPr>
              <a:t>high dimensional data, that </a:t>
            </a:r>
            <a:r>
              <a:rPr sz="2800" dirty="0">
                <a:solidFill>
                  <a:srgbClr val="5F5F5F"/>
                </a:solidFill>
                <a:cs typeface="Calibri"/>
              </a:rPr>
              <a:t>is  where we have large </a:t>
            </a:r>
            <a:r>
              <a:rPr sz="2800" spc="-10" dirty="0">
                <a:solidFill>
                  <a:srgbClr val="5F5F5F"/>
                </a:solidFill>
                <a:cs typeface="Calibri"/>
              </a:rPr>
              <a:t>number </a:t>
            </a:r>
            <a:r>
              <a:rPr sz="2800" dirty="0">
                <a:solidFill>
                  <a:srgbClr val="5F5F5F"/>
                </a:solidFill>
                <a:cs typeface="Calibri"/>
              </a:rPr>
              <a:t>of </a:t>
            </a:r>
            <a:r>
              <a:rPr sz="2800" spc="-10" dirty="0">
                <a:solidFill>
                  <a:srgbClr val="5F5F5F"/>
                </a:solidFill>
                <a:cs typeface="Calibri"/>
              </a:rPr>
              <a:t>inputs and  outputs (eg: 100 </a:t>
            </a:r>
            <a:r>
              <a:rPr sz="2800" dirty="0">
                <a:solidFill>
                  <a:srgbClr val="5F5F5F"/>
                </a:solidFill>
                <a:cs typeface="Calibri"/>
              </a:rPr>
              <a:t>or </a:t>
            </a:r>
            <a:r>
              <a:rPr sz="2800" spc="-10" dirty="0">
                <a:solidFill>
                  <a:srgbClr val="5F5F5F"/>
                </a:solidFill>
                <a:cs typeface="Calibri"/>
              </a:rPr>
              <a:t>1000 or </a:t>
            </a:r>
            <a:r>
              <a:rPr sz="2800" dirty="0">
                <a:solidFill>
                  <a:srgbClr val="5F5F5F"/>
                </a:solidFill>
                <a:cs typeface="Calibri"/>
              </a:rPr>
              <a:t>even</a:t>
            </a:r>
            <a:r>
              <a:rPr sz="2800" spc="30" dirty="0">
                <a:solidFill>
                  <a:srgbClr val="5F5F5F"/>
                </a:solidFill>
                <a:cs typeface="Calibri"/>
              </a:rPr>
              <a:t> </a:t>
            </a:r>
            <a:r>
              <a:rPr sz="2800" spc="-10" dirty="0">
                <a:solidFill>
                  <a:srgbClr val="5F5F5F"/>
                </a:solidFill>
                <a:cs typeface="Calibri"/>
              </a:rPr>
              <a:t>more).</a:t>
            </a:r>
            <a:endParaRPr sz="2800">
              <a:solidFill>
                <a:prstClr val="black"/>
              </a:solidFill>
              <a:cs typeface="Calibri"/>
            </a:endParaRPr>
          </a:p>
          <a:p>
            <a:pPr marL="598170" marR="26670" indent="-572770">
              <a:lnSpc>
                <a:spcPct val="150100"/>
              </a:lnSpc>
              <a:spcBef>
                <a:spcPts val="1380"/>
              </a:spcBef>
              <a:buClr>
                <a:srgbClr val="095A82"/>
              </a:buClr>
              <a:buFont typeface="Wingdings"/>
              <a:buChar char=""/>
              <a:tabLst>
                <a:tab pos="598170" algn="l"/>
                <a:tab pos="599440" algn="l"/>
              </a:tabLst>
            </a:pPr>
            <a:r>
              <a:rPr sz="2800" dirty="0">
                <a:solidFill>
                  <a:srgbClr val="5F5F5F"/>
                </a:solidFill>
                <a:cs typeface="Calibri"/>
              </a:rPr>
              <a:t>People </a:t>
            </a:r>
            <a:r>
              <a:rPr sz="2800" spc="-10" dirty="0">
                <a:solidFill>
                  <a:srgbClr val="5F5F5F"/>
                </a:solidFill>
                <a:cs typeface="Calibri"/>
              </a:rPr>
              <a:t>call this “The curse of dimensionality” </a:t>
            </a:r>
            <a:r>
              <a:rPr sz="2800" dirty="0">
                <a:solidFill>
                  <a:srgbClr val="5F5F5F"/>
                </a:solidFill>
                <a:cs typeface="Calibri"/>
              </a:rPr>
              <a:t>as  </a:t>
            </a:r>
            <a:r>
              <a:rPr sz="2800" spc="-10" dirty="0">
                <a:solidFill>
                  <a:srgbClr val="5F5F5F"/>
                </a:solidFill>
                <a:cs typeface="Calibri"/>
              </a:rPr>
              <a:t>they observe </a:t>
            </a:r>
            <a:r>
              <a:rPr sz="2800" dirty="0">
                <a:solidFill>
                  <a:srgbClr val="5F5F5F"/>
                </a:solidFill>
                <a:cs typeface="Calibri"/>
              </a:rPr>
              <a:t>certain </a:t>
            </a:r>
            <a:r>
              <a:rPr sz="2800" spc="-10" dirty="0">
                <a:solidFill>
                  <a:srgbClr val="5F5F5F"/>
                </a:solidFill>
                <a:cs typeface="Calibri"/>
              </a:rPr>
              <a:t>Machine Learning  algorithms may behave </a:t>
            </a:r>
            <a:r>
              <a:rPr sz="2800" dirty="0">
                <a:solidFill>
                  <a:srgbClr val="5F5F5F"/>
                </a:solidFill>
                <a:cs typeface="Calibri"/>
              </a:rPr>
              <a:t>poorly </a:t>
            </a:r>
            <a:r>
              <a:rPr sz="2800" spc="-10" dirty="0">
                <a:solidFill>
                  <a:srgbClr val="5F5F5F"/>
                </a:solidFill>
                <a:cs typeface="Calibri"/>
              </a:rPr>
              <a:t>when  dimensions </a:t>
            </a:r>
            <a:r>
              <a:rPr sz="2800" dirty="0">
                <a:solidFill>
                  <a:srgbClr val="5F5F5F"/>
                </a:solidFill>
                <a:cs typeface="Calibri"/>
              </a:rPr>
              <a:t>in </a:t>
            </a:r>
            <a:r>
              <a:rPr sz="2800" spc="-10" dirty="0">
                <a:solidFill>
                  <a:srgbClr val="5F5F5F"/>
                </a:solidFill>
                <a:cs typeface="Calibri"/>
              </a:rPr>
              <a:t>the </a:t>
            </a:r>
            <a:r>
              <a:rPr sz="2800" dirty="0">
                <a:solidFill>
                  <a:srgbClr val="5F5F5F"/>
                </a:solidFill>
                <a:cs typeface="Calibri"/>
              </a:rPr>
              <a:t>dataset is</a:t>
            </a:r>
            <a:r>
              <a:rPr sz="2800" spc="40" dirty="0">
                <a:solidFill>
                  <a:srgbClr val="5F5F5F"/>
                </a:solidFill>
                <a:cs typeface="Calibri"/>
              </a:rPr>
              <a:t> </a:t>
            </a:r>
            <a:r>
              <a:rPr sz="2800" spc="-10" dirty="0">
                <a:solidFill>
                  <a:srgbClr val="5F5F5F"/>
                </a:solidFill>
                <a:cs typeface="Calibri"/>
              </a:rPr>
              <a:t>high.</a:t>
            </a:r>
            <a:endParaRPr sz="2800">
              <a:solidFill>
                <a:prstClr val="black"/>
              </a:solidFill>
              <a:cs typeface="Calibri"/>
            </a:endParaRPr>
          </a:p>
        </p:txBody>
      </p:sp>
      <p:sp>
        <p:nvSpPr>
          <p:cNvPr id="9" name="object 9"/>
          <p:cNvSpPr/>
          <p:nvPr/>
        </p:nvSpPr>
        <p:spPr>
          <a:xfrm>
            <a:off x="8631934" y="2264665"/>
            <a:ext cx="8339328" cy="6763510"/>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3957140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p>
        </p:txBody>
      </p:sp>
      <p:sp>
        <p:nvSpPr>
          <p:cNvPr id="6" name="object 6"/>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p>
        </p:txBody>
      </p:sp>
      <p:sp>
        <p:nvSpPr>
          <p:cNvPr id="7" name="object 7"/>
          <p:cNvSpPr txBox="1">
            <a:spLocks noGrp="1"/>
          </p:cNvSpPr>
          <p:nvPr>
            <p:ph type="title"/>
          </p:nvPr>
        </p:nvSpPr>
        <p:spPr>
          <a:xfrm>
            <a:off x="942034" y="648106"/>
            <a:ext cx="10614660" cy="886140"/>
          </a:xfrm>
          <a:prstGeom prst="rect">
            <a:avLst/>
          </a:prstGeom>
        </p:spPr>
        <p:txBody>
          <a:bodyPr vert="horz" wrap="square" lIns="0" tIns="24130" rIns="0" bIns="0" rtlCol="0">
            <a:spAutoFit/>
          </a:bodyPr>
          <a:lstStyle/>
          <a:p>
            <a:pPr marL="25400">
              <a:spcBef>
                <a:spcPts val="190"/>
              </a:spcBef>
            </a:pPr>
            <a:r>
              <a:rPr sz="5600" b="1" spc="-10" dirty="0">
                <a:latin typeface="Calibri"/>
                <a:cs typeface="Calibri"/>
              </a:rPr>
              <a:t>Deep Learning </a:t>
            </a:r>
            <a:r>
              <a:rPr sz="5600" b="1" spc="-20" dirty="0">
                <a:latin typeface="Calibri"/>
                <a:cs typeface="Calibri"/>
              </a:rPr>
              <a:t>Comes </a:t>
            </a:r>
            <a:r>
              <a:rPr sz="5600" b="1" spc="-10" dirty="0">
                <a:latin typeface="Calibri"/>
                <a:cs typeface="Calibri"/>
              </a:rPr>
              <a:t>to the</a:t>
            </a:r>
            <a:r>
              <a:rPr sz="5600" b="1" spc="100" dirty="0">
                <a:latin typeface="Calibri"/>
                <a:cs typeface="Calibri"/>
              </a:rPr>
              <a:t> </a:t>
            </a:r>
            <a:r>
              <a:rPr sz="5600" b="1" spc="-10" dirty="0">
                <a:latin typeface="Calibri"/>
                <a:cs typeface="Calibri"/>
              </a:rPr>
              <a:t>Rescue</a:t>
            </a:r>
            <a:endParaRPr sz="5600">
              <a:latin typeface="Calibri"/>
              <a:cs typeface="Calibri"/>
            </a:endParaRPr>
          </a:p>
        </p:txBody>
      </p:sp>
      <p:sp>
        <p:nvSpPr>
          <p:cNvPr id="8" name="object 8"/>
          <p:cNvSpPr txBox="1"/>
          <p:nvPr/>
        </p:nvSpPr>
        <p:spPr>
          <a:xfrm>
            <a:off x="942035" y="1896111"/>
            <a:ext cx="16836390" cy="1950534"/>
          </a:xfrm>
          <a:prstGeom prst="rect">
            <a:avLst/>
          </a:prstGeom>
        </p:spPr>
        <p:txBody>
          <a:bodyPr vert="horz" wrap="square" lIns="0" tIns="26670" rIns="0" bIns="0" rtlCol="0">
            <a:spAutoFit/>
          </a:bodyPr>
          <a:lstStyle/>
          <a:p>
            <a:pPr marL="598170" indent="-572770">
              <a:spcBef>
                <a:spcPts val="210"/>
              </a:spcBef>
              <a:buClr>
                <a:srgbClr val="095A82"/>
              </a:buClr>
              <a:buFont typeface="Wingdings"/>
              <a:buChar char=""/>
              <a:tabLst>
                <a:tab pos="598170" algn="l"/>
                <a:tab pos="599440" algn="l"/>
              </a:tabLst>
            </a:pPr>
            <a:r>
              <a:rPr sz="2800" spc="-10" dirty="0">
                <a:solidFill>
                  <a:srgbClr val="5F5F5F"/>
                </a:solidFill>
                <a:latin typeface="Calibri"/>
                <a:cs typeface="Calibri"/>
              </a:rPr>
              <a:t>Deep Learning </a:t>
            </a:r>
            <a:r>
              <a:rPr sz="2800" dirty="0">
                <a:solidFill>
                  <a:srgbClr val="5F5F5F"/>
                </a:solidFill>
                <a:latin typeface="Calibri"/>
                <a:cs typeface="Calibri"/>
              </a:rPr>
              <a:t>is </a:t>
            </a:r>
            <a:r>
              <a:rPr sz="2800" spc="-10" dirty="0">
                <a:solidFill>
                  <a:srgbClr val="5F5F5F"/>
                </a:solidFill>
                <a:latin typeface="Calibri"/>
                <a:cs typeface="Calibri"/>
              </a:rPr>
              <a:t>one </a:t>
            </a:r>
            <a:r>
              <a:rPr sz="2800" dirty="0">
                <a:solidFill>
                  <a:srgbClr val="5F5F5F"/>
                </a:solidFill>
                <a:latin typeface="Calibri"/>
                <a:cs typeface="Calibri"/>
              </a:rPr>
              <a:t>of </a:t>
            </a:r>
            <a:r>
              <a:rPr sz="2800" spc="-10" dirty="0">
                <a:solidFill>
                  <a:srgbClr val="5F5F5F"/>
                </a:solidFill>
                <a:latin typeface="Calibri"/>
                <a:cs typeface="Calibri"/>
              </a:rPr>
              <a:t>the only methods by which </a:t>
            </a:r>
            <a:r>
              <a:rPr sz="2800" dirty="0">
                <a:solidFill>
                  <a:srgbClr val="5F5F5F"/>
                </a:solidFill>
                <a:latin typeface="Calibri"/>
                <a:cs typeface="Calibri"/>
              </a:rPr>
              <a:t>we </a:t>
            </a:r>
            <a:r>
              <a:rPr sz="2800" spc="-10" dirty="0">
                <a:solidFill>
                  <a:srgbClr val="5F5F5F"/>
                </a:solidFill>
                <a:latin typeface="Calibri"/>
                <a:cs typeface="Calibri"/>
              </a:rPr>
              <a:t>can circumvent the challenges </a:t>
            </a:r>
            <a:r>
              <a:rPr sz="2800" dirty="0">
                <a:solidFill>
                  <a:srgbClr val="5F5F5F"/>
                </a:solidFill>
                <a:latin typeface="Calibri"/>
                <a:cs typeface="Calibri"/>
              </a:rPr>
              <a:t>of </a:t>
            </a:r>
            <a:r>
              <a:rPr sz="2800" spc="-10" dirty="0">
                <a:solidFill>
                  <a:srgbClr val="5F5F5F"/>
                </a:solidFill>
                <a:latin typeface="Calibri"/>
                <a:cs typeface="Calibri"/>
              </a:rPr>
              <a:t>feature</a:t>
            </a:r>
            <a:r>
              <a:rPr sz="2800" spc="280" dirty="0">
                <a:solidFill>
                  <a:srgbClr val="5F5F5F"/>
                </a:solidFill>
                <a:latin typeface="Calibri"/>
                <a:cs typeface="Calibri"/>
              </a:rPr>
              <a:t> </a:t>
            </a:r>
            <a:r>
              <a:rPr sz="2800" dirty="0">
                <a:solidFill>
                  <a:srgbClr val="5F5F5F"/>
                </a:solidFill>
                <a:latin typeface="Calibri"/>
                <a:cs typeface="Calibri"/>
              </a:rPr>
              <a:t>extraction.</a:t>
            </a:r>
            <a:endParaRPr sz="2800">
              <a:latin typeface="Calibri"/>
              <a:cs typeface="Calibri"/>
            </a:endParaRPr>
          </a:p>
          <a:p>
            <a:pPr>
              <a:spcBef>
                <a:spcPts val="80"/>
              </a:spcBef>
              <a:buClr>
                <a:srgbClr val="095A82"/>
              </a:buClr>
              <a:buFont typeface="Wingdings"/>
              <a:buChar char=""/>
            </a:pPr>
            <a:endParaRPr sz="2600">
              <a:latin typeface="Times New Roman"/>
              <a:cs typeface="Times New Roman"/>
            </a:endParaRPr>
          </a:p>
          <a:p>
            <a:pPr marL="598170" indent="-572770">
              <a:buClr>
                <a:srgbClr val="095A82"/>
              </a:buClr>
              <a:buFont typeface="Wingdings"/>
              <a:buChar char=""/>
              <a:tabLst>
                <a:tab pos="598170" algn="l"/>
                <a:tab pos="599440" algn="l"/>
              </a:tabLst>
            </a:pPr>
            <a:r>
              <a:rPr sz="2800" spc="-10" dirty="0">
                <a:solidFill>
                  <a:srgbClr val="5F5F5F"/>
                </a:solidFill>
                <a:latin typeface="Calibri"/>
                <a:cs typeface="Calibri"/>
              </a:rPr>
              <a:t>This</a:t>
            </a:r>
            <a:r>
              <a:rPr sz="2800" spc="390" dirty="0">
                <a:solidFill>
                  <a:srgbClr val="5F5F5F"/>
                </a:solidFill>
                <a:latin typeface="Calibri"/>
                <a:cs typeface="Calibri"/>
              </a:rPr>
              <a:t> </a:t>
            </a:r>
            <a:r>
              <a:rPr sz="2800" dirty="0">
                <a:solidFill>
                  <a:srgbClr val="5F5F5F"/>
                </a:solidFill>
                <a:latin typeface="Calibri"/>
                <a:cs typeface="Calibri"/>
              </a:rPr>
              <a:t>is</a:t>
            </a:r>
            <a:r>
              <a:rPr sz="2800" spc="390" dirty="0">
                <a:solidFill>
                  <a:srgbClr val="5F5F5F"/>
                </a:solidFill>
                <a:latin typeface="Calibri"/>
                <a:cs typeface="Calibri"/>
              </a:rPr>
              <a:t> </a:t>
            </a:r>
            <a:r>
              <a:rPr sz="2800" spc="-10" dirty="0">
                <a:solidFill>
                  <a:srgbClr val="5F5F5F"/>
                </a:solidFill>
                <a:latin typeface="Calibri"/>
                <a:cs typeface="Calibri"/>
              </a:rPr>
              <a:t>because</a:t>
            </a:r>
            <a:r>
              <a:rPr sz="2800" spc="390" dirty="0">
                <a:solidFill>
                  <a:srgbClr val="5F5F5F"/>
                </a:solidFill>
                <a:latin typeface="Calibri"/>
                <a:cs typeface="Calibri"/>
              </a:rPr>
              <a:t> </a:t>
            </a:r>
            <a:r>
              <a:rPr sz="2800" spc="-10" dirty="0">
                <a:solidFill>
                  <a:srgbClr val="5F5F5F"/>
                </a:solidFill>
                <a:latin typeface="Calibri"/>
                <a:cs typeface="Calibri"/>
              </a:rPr>
              <a:t>Deep</a:t>
            </a:r>
            <a:r>
              <a:rPr sz="2800" spc="380" dirty="0">
                <a:solidFill>
                  <a:srgbClr val="5F5F5F"/>
                </a:solidFill>
                <a:latin typeface="Calibri"/>
                <a:cs typeface="Calibri"/>
              </a:rPr>
              <a:t> </a:t>
            </a:r>
            <a:r>
              <a:rPr sz="2800" spc="-10" dirty="0">
                <a:solidFill>
                  <a:srgbClr val="5F5F5F"/>
                </a:solidFill>
                <a:latin typeface="Calibri"/>
                <a:cs typeface="Calibri"/>
              </a:rPr>
              <a:t>Learning</a:t>
            </a:r>
            <a:r>
              <a:rPr sz="2800" spc="390" dirty="0">
                <a:solidFill>
                  <a:srgbClr val="5F5F5F"/>
                </a:solidFill>
                <a:latin typeface="Calibri"/>
                <a:cs typeface="Calibri"/>
              </a:rPr>
              <a:t> </a:t>
            </a:r>
            <a:r>
              <a:rPr sz="2800" spc="-10" dirty="0">
                <a:solidFill>
                  <a:srgbClr val="5F5F5F"/>
                </a:solidFill>
                <a:latin typeface="Calibri"/>
                <a:cs typeface="Calibri"/>
              </a:rPr>
              <a:t>models</a:t>
            </a:r>
            <a:r>
              <a:rPr sz="2800" spc="390" dirty="0">
                <a:solidFill>
                  <a:srgbClr val="5F5F5F"/>
                </a:solidFill>
                <a:latin typeface="Calibri"/>
                <a:cs typeface="Calibri"/>
              </a:rPr>
              <a:t> </a:t>
            </a:r>
            <a:r>
              <a:rPr sz="2800" dirty="0">
                <a:solidFill>
                  <a:srgbClr val="5F5F5F"/>
                </a:solidFill>
                <a:latin typeface="Calibri"/>
                <a:cs typeface="Calibri"/>
              </a:rPr>
              <a:t>are</a:t>
            </a:r>
            <a:r>
              <a:rPr sz="2800" spc="390" dirty="0">
                <a:solidFill>
                  <a:srgbClr val="5F5F5F"/>
                </a:solidFill>
                <a:latin typeface="Calibri"/>
                <a:cs typeface="Calibri"/>
              </a:rPr>
              <a:t> </a:t>
            </a:r>
            <a:r>
              <a:rPr sz="2800" spc="-10" dirty="0">
                <a:solidFill>
                  <a:srgbClr val="5F5F5F"/>
                </a:solidFill>
                <a:latin typeface="Calibri"/>
                <a:cs typeface="Calibri"/>
              </a:rPr>
              <a:t>capable</a:t>
            </a:r>
            <a:r>
              <a:rPr sz="2800" spc="390" dirty="0">
                <a:solidFill>
                  <a:srgbClr val="5F5F5F"/>
                </a:solidFill>
                <a:latin typeface="Calibri"/>
                <a:cs typeface="Calibri"/>
              </a:rPr>
              <a:t> </a:t>
            </a:r>
            <a:r>
              <a:rPr sz="2800" dirty="0">
                <a:solidFill>
                  <a:srgbClr val="5F5F5F"/>
                </a:solidFill>
                <a:latin typeface="Calibri"/>
                <a:cs typeface="Calibri"/>
              </a:rPr>
              <a:t>of</a:t>
            </a:r>
            <a:r>
              <a:rPr sz="2800" spc="390" dirty="0">
                <a:solidFill>
                  <a:srgbClr val="5F5F5F"/>
                </a:solidFill>
                <a:latin typeface="Calibri"/>
                <a:cs typeface="Calibri"/>
              </a:rPr>
              <a:t> </a:t>
            </a:r>
            <a:r>
              <a:rPr sz="2800" dirty="0">
                <a:solidFill>
                  <a:srgbClr val="5F5F5F"/>
                </a:solidFill>
                <a:latin typeface="Calibri"/>
                <a:cs typeface="Calibri"/>
              </a:rPr>
              <a:t>learning</a:t>
            </a:r>
            <a:r>
              <a:rPr sz="2800" spc="380" dirty="0">
                <a:solidFill>
                  <a:srgbClr val="5F5F5F"/>
                </a:solidFill>
                <a:latin typeface="Calibri"/>
                <a:cs typeface="Calibri"/>
              </a:rPr>
              <a:t> </a:t>
            </a:r>
            <a:r>
              <a:rPr sz="2800" spc="-10" dirty="0">
                <a:solidFill>
                  <a:srgbClr val="5F5F5F"/>
                </a:solidFill>
                <a:latin typeface="Calibri"/>
                <a:cs typeface="Calibri"/>
              </a:rPr>
              <a:t>to</a:t>
            </a:r>
            <a:r>
              <a:rPr sz="2800" spc="390" dirty="0">
                <a:solidFill>
                  <a:srgbClr val="5F5F5F"/>
                </a:solidFill>
                <a:latin typeface="Calibri"/>
                <a:cs typeface="Calibri"/>
              </a:rPr>
              <a:t> </a:t>
            </a:r>
            <a:r>
              <a:rPr sz="2800" spc="-10" dirty="0">
                <a:solidFill>
                  <a:srgbClr val="5F5F5F"/>
                </a:solidFill>
                <a:latin typeface="Calibri"/>
                <a:cs typeface="Calibri"/>
              </a:rPr>
              <a:t>focus</a:t>
            </a:r>
            <a:r>
              <a:rPr sz="2800" spc="400" dirty="0">
                <a:solidFill>
                  <a:srgbClr val="5F5F5F"/>
                </a:solidFill>
                <a:latin typeface="Calibri"/>
                <a:cs typeface="Calibri"/>
              </a:rPr>
              <a:t> </a:t>
            </a:r>
            <a:r>
              <a:rPr sz="2800" dirty="0">
                <a:solidFill>
                  <a:srgbClr val="5F5F5F"/>
                </a:solidFill>
                <a:latin typeface="Calibri"/>
                <a:cs typeface="Calibri"/>
              </a:rPr>
              <a:t>on</a:t>
            </a:r>
            <a:r>
              <a:rPr sz="2800" spc="370" dirty="0">
                <a:solidFill>
                  <a:srgbClr val="5F5F5F"/>
                </a:solidFill>
                <a:latin typeface="Calibri"/>
                <a:cs typeface="Calibri"/>
              </a:rPr>
              <a:t> </a:t>
            </a:r>
            <a:r>
              <a:rPr sz="2800" spc="-10" dirty="0">
                <a:solidFill>
                  <a:srgbClr val="5F5F5F"/>
                </a:solidFill>
                <a:latin typeface="Calibri"/>
                <a:cs typeface="Calibri"/>
              </a:rPr>
              <a:t>the</a:t>
            </a:r>
            <a:r>
              <a:rPr sz="2800" spc="380" dirty="0">
                <a:solidFill>
                  <a:srgbClr val="5F5F5F"/>
                </a:solidFill>
                <a:latin typeface="Calibri"/>
                <a:cs typeface="Calibri"/>
              </a:rPr>
              <a:t> </a:t>
            </a:r>
            <a:r>
              <a:rPr sz="2800" dirty="0">
                <a:solidFill>
                  <a:srgbClr val="5F5F5F"/>
                </a:solidFill>
                <a:latin typeface="Calibri"/>
                <a:cs typeface="Calibri"/>
              </a:rPr>
              <a:t>right</a:t>
            </a:r>
            <a:r>
              <a:rPr sz="2800" spc="370" dirty="0">
                <a:solidFill>
                  <a:srgbClr val="5F5F5F"/>
                </a:solidFill>
                <a:latin typeface="Calibri"/>
                <a:cs typeface="Calibri"/>
              </a:rPr>
              <a:t> </a:t>
            </a:r>
            <a:r>
              <a:rPr sz="2800" spc="-10" dirty="0">
                <a:solidFill>
                  <a:srgbClr val="5F5F5F"/>
                </a:solidFill>
                <a:latin typeface="Calibri"/>
                <a:cs typeface="Calibri"/>
              </a:rPr>
              <a:t>features</a:t>
            </a:r>
            <a:r>
              <a:rPr sz="2800" spc="400" dirty="0">
                <a:solidFill>
                  <a:srgbClr val="5F5F5F"/>
                </a:solidFill>
                <a:latin typeface="Calibri"/>
                <a:cs typeface="Calibri"/>
              </a:rPr>
              <a:t> </a:t>
            </a:r>
            <a:r>
              <a:rPr sz="2800" spc="-10" dirty="0">
                <a:solidFill>
                  <a:srgbClr val="5F5F5F"/>
                </a:solidFill>
                <a:latin typeface="Calibri"/>
                <a:cs typeface="Calibri"/>
              </a:rPr>
              <a:t>by</a:t>
            </a:r>
            <a:r>
              <a:rPr sz="2800" spc="390" dirty="0">
                <a:solidFill>
                  <a:srgbClr val="5F5F5F"/>
                </a:solidFill>
                <a:latin typeface="Calibri"/>
                <a:cs typeface="Calibri"/>
              </a:rPr>
              <a:t> </a:t>
            </a:r>
            <a:r>
              <a:rPr sz="2800" spc="-10" dirty="0">
                <a:solidFill>
                  <a:srgbClr val="5F5F5F"/>
                </a:solidFill>
                <a:latin typeface="Calibri"/>
                <a:cs typeface="Calibri"/>
              </a:rPr>
              <a:t>themselves,</a:t>
            </a:r>
            <a:endParaRPr sz="2800">
              <a:latin typeface="Calibri"/>
              <a:cs typeface="Calibri"/>
            </a:endParaRPr>
          </a:p>
          <a:p>
            <a:pPr marL="598170">
              <a:spcBef>
                <a:spcPts val="1680"/>
              </a:spcBef>
            </a:pPr>
            <a:r>
              <a:rPr sz="2800" dirty="0">
                <a:solidFill>
                  <a:srgbClr val="5F5F5F"/>
                </a:solidFill>
                <a:latin typeface="Calibri"/>
                <a:cs typeface="Calibri"/>
              </a:rPr>
              <a:t>requiring little </a:t>
            </a:r>
            <a:r>
              <a:rPr sz="2800" spc="-10" dirty="0">
                <a:solidFill>
                  <a:srgbClr val="5F5F5F"/>
                </a:solidFill>
                <a:latin typeface="Calibri"/>
                <a:cs typeface="Calibri"/>
              </a:rPr>
              <a:t>guidance </a:t>
            </a:r>
            <a:r>
              <a:rPr sz="2800" dirty="0">
                <a:solidFill>
                  <a:srgbClr val="5F5F5F"/>
                </a:solidFill>
                <a:latin typeface="Calibri"/>
                <a:cs typeface="Calibri"/>
              </a:rPr>
              <a:t>from </a:t>
            </a:r>
            <a:r>
              <a:rPr sz="2800" spc="-10" dirty="0">
                <a:solidFill>
                  <a:srgbClr val="5F5F5F"/>
                </a:solidFill>
                <a:latin typeface="Calibri"/>
                <a:cs typeface="Calibri"/>
              </a:rPr>
              <a:t>the</a:t>
            </a:r>
            <a:r>
              <a:rPr sz="2800" spc="10" dirty="0">
                <a:solidFill>
                  <a:srgbClr val="5F5F5F"/>
                </a:solidFill>
                <a:latin typeface="Calibri"/>
                <a:cs typeface="Calibri"/>
              </a:rPr>
              <a:t> </a:t>
            </a:r>
            <a:r>
              <a:rPr sz="2800" dirty="0">
                <a:solidFill>
                  <a:srgbClr val="5F5F5F"/>
                </a:solidFill>
                <a:latin typeface="Calibri"/>
                <a:cs typeface="Calibri"/>
              </a:rPr>
              <a:t>programmer.</a:t>
            </a:r>
            <a:endParaRPr sz="2800">
              <a:latin typeface="Calibri"/>
              <a:cs typeface="Calibri"/>
            </a:endParaRPr>
          </a:p>
        </p:txBody>
      </p:sp>
      <p:sp>
        <p:nvSpPr>
          <p:cNvPr id="9" name="object 9"/>
          <p:cNvSpPr/>
          <p:nvPr/>
        </p:nvSpPr>
        <p:spPr>
          <a:xfrm>
            <a:off x="832102" y="3870958"/>
            <a:ext cx="16623792" cy="5593080"/>
          </a:xfrm>
          <a:prstGeom prst="rect">
            <a:avLst/>
          </a:prstGeom>
          <a:blipFill>
            <a:blip r:embed="rId3" cstate="print"/>
            <a:stretch>
              <a:fillRect/>
            </a:stretch>
          </a:blipFill>
        </p:spPr>
        <p:txBody>
          <a:bodyPr wrap="square" lIns="0" tIns="0" rIns="0" bIns="0" rtlCol="0"/>
          <a:lstStyle/>
          <a:p>
            <a:endParaRPr sz="3600"/>
          </a:p>
        </p:txBody>
      </p:sp>
    </p:spTree>
    <p:extLst>
      <p:ext uri="{BB962C8B-B14F-4D97-AF65-F5344CB8AC3E}">
        <p14:creationId xmlns:p14="http://schemas.microsoft.com/office/powerpoint/2010/main" val="25301953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6999"/>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17995391" y="248412"/>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4" name="object 4"/>
          <p:cNvSpPr/>
          <p:nvPr/>
        </p:nvSpPr>
        <p:spPr>
          <a:xfrm>
            <a:off x="0" y="248412"/>
            <a:ext cx="292735" cy="9352915"/>
          </a:xfrm>
          <a:custGeom>
            <a:avLst/>
            <a:gdLst/>
            <a:ahLst/>
            <a:cxnLst/>
            <a:rect l="l" t="t" r="r" b="b"/>
            <a:pathLst>
              <a:path w="292735"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5" name="object 5"/>
          <p:cNvSpPr/>
          <p:nvPr/>
        </p:nvSpPr>
        <p:spPr>
          <a:xfrm>
            <a:off x="3336035" y="9601200"/>
            <a:ext cx="14952344" cy="685800"/>
          </a:xfrm>
          <a:custGeom>
            <a:avLst/>
            <a:gdLst/>
            <a:ahLst/>
            <a:cxnLst/>
            <a:rect l="l" t="t" r="r" b="b"/>
            <a:pathLst>
              <a:path w="14952344" h="685800">
                <a:moveTo>
                  <a:pt x="0" y="685799"/>
                </a:moveTo>
                <a:lnTo>
                  <a:pt x="14951963" y="685799"/>
                </a:lnTo>
                <a:lnTo>
                  <a:pt x="14951963" y="0"/>
                </a:lnTo>
                <a:lnTo>
                  <a:pt x="0" y="0"/>
                </a:lnTo>
                <a:lnTo>
                  <a:pt x="0" y="685799"/>
                </a:lnTo>
                <a:close/>
              </a:path>
            </a:pathLst>
          </a:custGeom>
          <a:solidFill>
            <a:srgbClr val="DCE3E4"/>
          </a:solidFill>
        </p:spPr>
        <p:txBody>
          <a:bodyPr wrap="square" lIns="0" tIns="0" rIns="0" bIns="0" rtlCol="0"/>
          <a:lstStyle/>
          <a:p>
            <a:endParaRPr/>
          </a:p>
        </p:txBody>
      </p:sp>
      <p:sp>
        <p:nvSpPr>
          <p:cNvPr id="6" name="object 6"/>
          <p:cNvSpPr/>
          <p:nvPr/>
        </p:nvSpPr>
        <p:spPr>
          <a:xfrm>
            <a:off x="0" y="9601200"/>
            <a:ext cx="1061085" cy="685800"/>
          </a:xfrm>
          <a:custGeom>
            <a:avLst/>
            <a:gdLst/>
            <a:ahLst/>
            <a:cxnLst/>
            <a:rect l="l" t="t" r="r" b="b"/>
            <a:pathLst>
              <a:path w="1061085" h="685800">
                <a:moveTo>
                  <a:pt x="0" y="685799"/>
                </a:moveTo>
                <a:lnTo>
                  <a:pt x="1060703" y="685799"/>
                </a:lnTo>
                <a:lnTo>
                  <a:pt x="1060703" y="0"/>
                </a:lnTo>
                <a:lnTo>
                  <a:pt x="0" y="0"/>
                </a:lnTo>
                <a:lnTo>
                  <a:pt x="0" y="685799"/>
                </a:lnTo>
                <a:close/>
              </a:path>
            </a:pathLst>
          </a:custGeom>
          <a:solidFill>
            <a:srgbClr val="DCE3E4"/>
          </a:solidFill>
        </p:spPr>
        <p:txBody>
          <a:bodyPr wrap="square" lIns="0" tIns="0" rIns="0" bIns="0" rtlCol="0"/>
          <a:lstStyle/>
          <a:p>
            <a:endParaRPr/>
          </a:p>
        </p:txBody>
      </p:sp>
      <p:sp>
        <p:nvSpPr>
          <p:cNvPr id="7" name="object 7"/>
          <p:cNvSpPr/>
          <p:nvPr/>
        </p:nvSpPr>
        <p:spPr>
          <a:xfrm>
            <a:off x="0" y="0"/>
            <a:ext cx="18288000" cy="248920"/>
          </a:xfrm>
          <a:custGeom>
            <a:avLst/>
            <a:gdLst/>
            <a:ahLst/>
            <a:cxnLst/>
            <a:rect l="l" t="t" r="r" b="b"/>
            <a:pathLst>
              <a:path w="18288000" h="248920">
                <a:moveTo>
                  <a:pt x="0" y="248412"/>
                </a:moveTo>
                <a:lnTo>
                  <a:pt x="18287999" y="248412"/>
                </a:lnTo>
                <a:lnTo>
                  <a:pt x="18287999" y="0"/>
                </a:lnTo>
                <a:lnTo>
                  <a:pt x="0" y="0"/>
                </a:lnTo>
                <a:lnTo>
                  <a:pt x="0" y="248412"/>
                </a:lnTo>
              </a:path>
            </a:pathLst>
          </a:custGeom>
          <a:solidFill>
            <a:srgbClr val="DCE3E4"/>
          </a:solidFill>
        </p:spPr>
        <p:txBody>
          <a:bodyPr wrap="square" lIns="0" tIns="0" rIns="0" bIns="0" rtlCol="0"/>
          <a:lstStyle/>
          <a:p>
            <a:endParaRPr/>
          </a:p>
        </p:txBody>
      </p:sp>
      <p:sp>
        <p:nvSpPr>
          <p:cNvPr id="8" name="object 8"/>
          <p:cNvSpPr/>
          <p:nvPr/>
        </p:nvSpPr>
        <p:spPr>
          <a:xfrm>
            <a:off x="1060703" y="9454895"/>
            <a:ext cx="2275840" cy="832485"/>
          </a:xfrm>
          <a:custGeom>
            <a:avLst/>
            <a:gdLst/>
            <a:ahLst/>
            <a:cxnLst/>
            <a:rect l="l" t="t" r="r" b="b"/>
            <a:pathLst>
              <a:path w="2275840" h="832484">
                <a:moveTo>
                  <a:pt x="0" y="832103"/>
                </a:moveTo>
                <a:lnTo>
                  <a:pt x="2275331" y="832103"/>
                </a:lnTo>
                <a:lnTo>
                  <a:pt x="2275331" y="0"/>
                </a:lnTo>
                <a:lnTo>
                  <a:pt x="0" y="0"/>
                </a:lnTo>
                <a:lnTo>
                  <a:pt x="0" y="832103"/>
                </a:lnTo>
                <a:close/>
              </a:path>
            </a:pathLst>
          </a:custGeom>
          <a:solidFill>
            <a:srgbClr val="095A81"/>
          </a:solidFill>
        </p:spPr>
        <p:txBody>
          <a:bodyPr wrap="square" lIns="0" tIns="0" rIns="0" bIns="0" rtlCol="0"/>
          <a:lstStyle/>
          <a:p>
            <a:endParaRPr/>
          </a:p>
        </p:txBody>
      </p:sp>
      <p:sp>
        <p:nvSpPr>
          <p:cNvPr id="9" name="object 9"/>
          <p:cNvSpPr/>
          <p:nvPr/>
        </p:nvSpPr>
        <p:spPr>
          <a:xfrm>
            <a:off x="1059180" y="9453365"/>
            <a:ext cx="2276094" cy="831341"/>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934973" y="1715262"/>
            <a:ext cx="16421100" cy="0"/>
          </a:xfrm>
          <a:custGeom>
            <a:avLst/>
            <a:gdLst/>
            <a:ahLst/>
            <a:cxnLst/>
            <a:rect l="l" t="t" r="r" b="b"/>
            <a:pathLst>
              <a:path w="16421100">
                <a:moveTo>
                  <a:pt x="0" y="0"/>
                </a:moveTo>
                <a:lnTo>
                  <a:pt x="16421099" y="0"/>
                </a:lnTo>
              </a:path>
            </a:pathLst>
          </a:custGeom>
          <a:ln w="28955">
            <a:solidFill>
              <a:srgbClr val="095A81"/>
            </a:solidFill>
          </a:ln>
        </p:spPr>
        <p:txBody>
          <a:bodyPr wrap="square" lIns="0" tIns="0" rIns="0" bIns="0" rtlCol="0"/>
          <a:lstStyle/>
          <a:p>
            <a:endParaRPr/>
          </a:p>
        </p:txBody>
      </p:sp>
      <p:sp>
        <p:nvSpPr>
          <p:cNvPr id="13" name="object 13"/>
          <p:cNvSpPr txBox="1"/>
          <p:nvPr/>
        </p:nvSpPr>
        <p:spPr>
          <a:xfrm>
            <a:off x="1676400" y="7850425"/>
            <a:ext cx="14858999" cy="1015663"/>
          </a:xfrm>
          <a:prstGeom prst="rect">
            <a:avLst/>
          </a:prstGeom>
        </p:spPr>
        <p:txBody>
          <a:bodyPr vert="horz" wrap="square" lIns="0" tIns="0" rIns="0" bIns="0" rtlCol="0">
            <a:spAutoFit/>
          </a:bodyPr>
          <a:lstStyle/>
          <a:p>
            <a:pPr algn="ctr"/>
            <a:r>
              <a:rPr lang="en-US" sz="6600" b="1" spc="-5" dirty="0" smtClean="0">
                <a:solidFill>
                  <a:srgbClr val="FFFFFF"/>
                </a:solidFill>
                <a:latin typeface="Trebuchet MS" panose="020B0603020202020204" pitchFamily="34" charset="0"/>
                <a:cs typeface="Calibri"/>
              </a:rPr>
              <a:t>Artificial Intelligence</a:t>
            </a:r>
            <a:endParaRPr sz="6600" dirty="0">
              <a:latin typeface="Trebuchet MS" panose="020B0603020202020204" pitchFamily="34" charset="0"/>
              <a:cs typeface="Calibri"/>
            </a:endParaRPr>
          </a:p>
        </p:txBody>
      </p:sp>
      <p:pic>
        <p:nvPicPr>
          <p:cNvPr id="11" name="Picture 10"/>
          <p:cNvPicPr>
            <a:picLocks noChangeAspect="1"/>
          </p:cNvPicPr>
          <p:nvPr/>
        </p:nvPicPr>
        <p:blipFill>
          <a:blip r:embed="rId5"/>
          <a:stretch>
            <a:fillRect/>
          </a:stretch>
        </p:blipFill>
        <p:spPr>
          <a:xfrm>
            <a:off x="6400800" y="876299"/>
            <a:ext cx="6324600" cy="6523447"/>
          </a:xfrm>
          <a:prstGeom prst="rect">
            <a:avLst/>
          </a:prstGeom>
        </p:spPr>
      </p:pic>
      <p:pic>
        <p:nvPicPr>
          <p:cNvPr id="14" name="Picture 2" descr="Image result for artificial Intelligenc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28768" y="5186304"/>
            <a:ext cx="3129794" cy="221344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artificial Intelligenc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405605" y="5133108"/>
            <a:ext cx="3129794" cy="22134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p>
        </p:txBody>
      </p:sp>
      <p:sp>
        <p:nvSpPr>
          <p:cNvPr id="6" name="object 6"/>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p>
        </p:txBody>
      </p:sp>
      <p:sp>
        <p:nvSpPr>
          <p:cNvPr id="7" name="object 7"/>
          <p:cNvSpPr txBox="1">
            <a:spLocks noGrp="1"/>
          </p:cNvSpPr>
          <p:nvPr>
            <p:ph type="title"/>
          </p:nvPr>
        </p:nvSpPr>
        <p:spPr>
          <a:xfrm>
            <a:off x="942034" y="648106"/>
            <a:ext cx="10614660" cy="886140"/>
          </a:xfrm>
          <a:prstGeom prst="rect">
            <a:avLst/>
          </a:prstGeom>
        </p:spPr>
        <p:txBody>
          <a:bodyPr vert="horz" wrap="square" lIns="0" tIns="24130" rIns="0" bIns="0" rtlCol="0">
            <a:spAutoFit/>
          </a:bodyPr>
          <a:lstStyle/>
          <a:p>
            <a:pPr marL="25400">
              <a:spcBef>
                <a:spcPts val="190"/>
              </a:spcBef>
            </a:pPr>
            <a:r>
              <a:rPr sz="5600" b="1" spc="-10" dirty="0">
                <a:latin typeface="Calibri"/>
                <a:cs typeface="Calibri"/>
              </a:rPr>
              <a:t>Deep Learning </a:t>
            </a:r>
            <a:r>
              <a:rPr sz="5600" b="1" spc="-20" dirty="0">
                <a:latin typeface="Calibri"/>
                <a:cs typeface="Calibri"/>
              </a:rPr>
              <a:t>Comes </a:t>
            </a:r>
            <a:r>
              <a:rPr sz="5600" b="1" spc="-10" dirty="0">
                <a:latin typeface="Calibri"/>
                <a:cs typeface="Calibri"/>
              </a:rPr>
              <a:t>to the</a:t>
            </a:r>
            <a:r>
              <a:rPr sz="5600" b="1" spc="100" dirty="0">
                <a:latin typeface="Calibri"/>
                <a:cs typeface="Calibri"/>
              </a:rPr>
              <a:t> </a:t>
            </a:r>
            <a:r>
              <a:rPr sz="5600" b="1" spc="-10" dirty="0">
                <a:latin typeface="Calibri"/>
                <a:cs typeface="Calibri"/>
              </a:rPr>
              <a:t>Rescue</a:t>
            </a:r>
            <a:endParaRPr sz="5600">
              <a:latin typeface="Calibri"/>
              <a:cs typeface="Calibri"/>
            </a:endParaRPr>
          </a:p>
        </p:txBody>
      </p:sp>
      <p:sp>
        <p:nvSpPr>
          <p:cNvPr id="8" name="object 8"/>
          <p:cNvSpPr txBox="1"/>
          <p:nvPr/>
        </p:nvSpPr>
        <p:spPr>
          <a:xfrm>
            <a:off x="942035" y="1654758"/>
            <a:ext cx="9782810" cy="3436838"/>
          </a:xfrm>
          <a:prstGeom prst="rect">
            <a:avLst/>
          </a:prstGeom>
        </p:spPr>
        <p:txBody>
          <a:bodyPr vert="horz" wrap="square" lIns="0" tIns="25400" rIns="0" bIns="0" rtlCol="0">
            <a:spAutoFit/>
          </a:bodyPr>
          <a:lstStyle/>
          <a:p>
            <a:pPr marL="598170" marR="13970" indent="-572770" algn="just">
              <a:lnSpc>
                <a:spcPct val="150000"/>
              </a:lnSpc>
              <a:spcBef>
                <a:spcPts val="200"/>
              </a:spcBef>
              <a:buClr>
                <a:srgbClr val="095A82"/>
              </a:buClr>
              <a:buFont typeface="Wingdings"/>
              <a:buChar char=""/>
              <a:tabLst>
                <a:tab pos="599440" algn="l"/>
              </a:tabLst>
            </a:pPr>
            <a:r>
              <a:rPr sz="2800" spc="-10" dirty="0">
                <a:solidFill>
                  <a:srgbClr val="5F5F5F"/>
                </a:solidFill>
                <a:latin typeface="Calibri"/>
                <a:cs typeface="Calibri"/>
              </a:rPr>
              <a:t>When </a:t>
            </a:r>
            <a:r>
              <a:rPr sz="2800" dirty="0">
                <a:solidFill>
                  <a:srgbClr val="5F5F5F"/>
                </a:solidFill>
                <a:latin typeface="Calibri"/>
                <a:cs typeface="Calibri"/>
              </a:rPr>
              <a:t>dealing with high </a:t>
            </a:r>
            <a:r>
              <a:rPr sz="2800" spc="-10" dirty="0">
                <a:solidFill>
                  <a:srgbClr val="5F5F5F"/>
                </a:solidFill>
                <a:latin typeface="Calibri"/>
                <a:cs typeface="Calibri"/>
              </a:rPr>
              <a:t>dimension </a:t>
            </a:r>
            <a:r>
              <a:rPr sz="2800" dirty="0">
                <a:solidFill>
                  <a:srgbClr val="5F5F5F"/>
                </a:solidFill>
                <a:latin typeface="Calibri"/>
                <a:cs typeface="Calibri"/>
              </a:rPr>
              <a:t>data, </a:t>
            </a:r>
            <a:r>
              <a:rPr sz="2800" spc="-10" dirty="0">
                <a:solidFill>
                  <a:srgbClr val="5F5F5F"/>
                </a:solidFill>
                <a:latin typeface="Calibri"/>
                <a:cs typeface="Calibri"/>
              </a:rPr>
              <a:t>Deep </a:t>
            </a:r>
            <a:r>
              <a:rPr sz="2800" dirty="0">
                <a:solidFill>
                  <a:srgbClr val="5F5F5F"/>
                </a:solidFill>
                <a:latin typeface="Calibri"/>
                <a:cs typeface="Calibri"/>
              </a:rPr>
              <a:t>Learning </a:t>
            </a:r>
            <a:r>
              <a:rPr sz="2800" spc="-10" dirty="0">
                <a:solidFill>
                  <a:srgbClr val="5F5F5F"/>
                </a:solidFill>
                <a:latin typeface="Calibri"/>
                <a:cs typeface="Calibri"/>
              </a:rPr>
              <a:t>comes  to the </a:t>
            </a:r>
            <a:r>
              <a:rPr sz="2800" dirty="0">
                <a:solidFill>
                  <a:srgbClr val="5F5F5F"/>
                </a:solidFill>
                <a:latin typeface="Calibri"/>
                <a:cs typeface="Calibri"/>
              </a:rPr>
              <a:t>rescue </a:t>
            </a:r>
            <a:r>
              <a:rPr sz="2800" spc="-10" dirty="0">
                <a:solidFill>
                  <a:srgbClr val="5F5F5F"/>
                </a:solidFill>
                <a:latin typeface="Calibri"/>
                <a:cs typeface="Calibri"/>
              </a:rPr>
              <a:t>by </a:t>
            </a:r>
            <a:r>
              <a:rPr sz="2800" dirty="0">
                <a:solidFill>
                  <a:srgbClr val="5F5F5F"/>
                </a:solidFill>
                <a:latin typeface="Calibri"/>
                <a:cs typeface="Calibri"/>
              </a:rPr>
              <a:t>partially solving </a:t>
            </a:r>
            <a:r>
              <a:rPr sz="2800" spc="-10" dirty="0">
                <a:solidFill>
                  <a:srgbClr val="5F5F5F"/>
                </a:solidFill>
                <a:latin typeface="Calibri"/>
                <a:cs typeface="Calibri"/>
              </a:rPr>
              <a:t>the dimensionality</a:t>
            </a:r>
            <a:r>
              <a:rPr sz="2800" spc="150" dirty="0">
                <a:solidFill>
                  <a:srgbClr val="5F5F5F"/>
                </a:solidFill>
                <a:latin typeface="Calibri"/>
                <a:cs typeface="Calibri"/>
              </a:rPr>
              <a:t> </a:t>
            </a:r>
            <a:r>
              <a:rPr sz="2800" spc="-10" dirty="0">
                <a:solidFill>
                  <a:srgbClr val="5F5F5F"/>
                </a:solidFill>
                <a:latin typeface="Calibri"/>
                <a:cs typeface="Calibri"/>
              </a:rPr>
              <a:t>problem.</a:t>
            </a:r>
            <a:endParaRPr sz="2800">
              <a:latin typeface="Calibri"/>
              <a:cs typeface="Calibri"/>
            </a:endParaRPr>
          </a:p>
          <a:p>
            <a:pPr marL="598170" marR="10160" indent="-572770" algn="just">
              <a:lnSpc>
                <a:spcPct val="150100"/>
              </a:lnSpc>
              <a:spcBef>
                <a:spcPts val="1380"/>
              </a:spcBef>
              <a:buClr>
                <a:srgbClr val="095A82"/>
              </a:buClr>
              <a:buFont typeface="Wingdings"/>
              <a:buChar char=""/>
              <a:tabLst>
                <a:tab pos="599440" algn="l"/>
              </a:tabLst>
            </a:pPr>
            <a:r>
              <a:rPr sz="2800" spc="-10" dirty="0">
                <a:solidFill>
                  <a:srgbClr val="5F5F5F"/>
                </a:solidFill>
                <a:latin typeface="Calibri"/>
                <a:cs typeface="Calibri"/>
              </a:rPr>
              <a:t>Deep Learning </a:t>
            </a:r>
            <a:r>
              <a:rPr sz="2800" dirty="0">
                <a:solidFill>
                  <a:srgbClr val="5F5F5F"/>
                </a:solidFill>
                <a:latin typeface="Calibri"/>
                <a:cs typeface="Calibri"/>
              </a:rPr>
              <a:t>let </a:t>
            </a:r>
            <a:r>
              <a:rPr sz="2800" spc="-10" dirty="0">
                <a:solidFill>
                  <a:srgbClr val="5F5F5F"/>
                </a:solidFill>
                <a:latin typeface="Calibri"/>
                <a:cs typeface="Calibri"/>
              </a:rPr>
              <a:t>users </a:t>
            </a:r>
            <a:r>
              <a:rPr sz="2800" dirty="0">
                <a:solidFill>
                  <a:srgbClr val="5F5F5F"/>
                </a:solidFill>
                <a:latin typeface="Calibri"/>
                <a:cs typeface="Calibri"/>
              </a:rPr>
              <a:t>tweak the </a:t>
            </a:r>
            <a:r>
              <a:rPr sz="2800" spc="-10" dirty="0">
                <a:solidFill>
                  <a:srgbClr val="5F5F5F"/>
                </a:solidFill>
                <a:latin typeface="Calibri"/>
                <a:cs typeface="Calibri"/>
              </a:rPr>
              <a:t>model </a:t>
            </a:r>
            <a:r>
              <a:rPr sz="2800" dirty="0">
                <a:solidFill>
                  <a:srgbClr val="5F5F5F"/>
                </a:solidFill>
                <a:latin typeface="Calibri"/>
                <a:cs typeface="Calibri"/>
              </a:rPr>
              <a:t>complexity </a:t>
            </a:r>
            <a:r>
              <a:rPr sz="2800" spc="-20" dirty="0">
                <a:solidFill>
                  <a:srgbClr val="5F5F5F"/>
                </a:solidFill>
                <a:latin typeface="Calibri"/>
                <a:cs typeface="Calibri"/>
              </a:rPr>
              <a:t>by  </a:t>
            </a:r>
            <a:r>
              <a:rPr sz="2800" spc="-10" dirty="0">
                <a:solidFill>
                  <a:srgbClr val="5F5F5F"/>
                </a:solidFill>
                <a:latin typeface="Calibri"/>
                <a:cs typeface="Calibri"/>
              </a:rPr>
              <a:t>redefining </a:t>
            </a:r>
            <a:r>
              <a:rPr sz="2800" dirty="0">
                <a:solidFill>
                  <a:srgbClr val="5F5F5F"/>
                </a:solidFill>
                <a:latin typeface="Calibri"/>
                <a:cs typeface="Calibri"/>
              </a:rPr>
              <a:t>the network </a:t>
            </a:r>
            <a:r>
              <a:rPr sz="2800" spc="-10" dirty="0">
                <a:solidFill>
                  <a:srgbClr val="5F5F5F"/>
                </a:solidFill>
                <a:latin typeface="Calibri"/>
                <a:cs typeface="Calibri"/>
              </a:rPr>
              <a:t>structure </a:t>
            </a:r>
            <a:r>
              <a:rPr sz="2800" dirty="0">
                <a:solidFill>
                  <a:srgbClr val="5F5F5F"/>
                </a:solidFill>
                <a:latin typeface="Calibri"/>
                <a:cs typeface="Calibri"/>
              </a:rPr>
              <a:t>before </a:t>
            </a:r>
            <a:r>
              <a:rPr sz="2800" spc="-10" dirty="0">
                <a:solidFill>
                  <a:srgbClr val="5F5F5F"/>
                </a:solidFill>
                <a:latin typeface="Calibri"/>
                <a:cs typeface="Calibri"/>
              </a:rPr>
              <a:t>feeding the sample </a:t>
            </a:r>
            <a:r>
              <a:rPr sz="2800" dirty="0">
                <a:solidFill>
                  <a:srgbClr val="5F5F5F"/>
                </a:solidFill>
                <a:latin typeface="Calibri"/>
                <a:cs typeface="Calibri"/>
              </a:rPr>
              <a:t>for  training.</a:t>
            </a:r>
            <a:endParaRPr sz="2800">
              <a:latin typeface="Calibri"/>
              <a:cs typeface="Calibri"/>
            </a:endParaRPr>
          </a:p>
        </p:txBody>
      </p:sp>
      <p:sp>
        <p:nvSpPr>
          <p:cNvPr id="9" name="object 9"/>
          <p:cNvSpPr/>
          <p:nvPr/>
        </p:nvSpPr>
        <p:spPr>
          <a:xfrm>
            <a:off x="12886942" y="3127248"/>
            <a:ext cx="3989832" cy="3511296"/>
          </a:xfrm>
          <a:prstGeom prst="rect">
            <a:avLst/>
          </a:prstGeom>
          <a:blipFill>
            <a:blip r:embed="rId3" cstate="print"/>
            <a:stretch>
              <a:fillRect/>
            </a:stretch>
          </a:blipFill>
        </p:spPr>
        <p:txBody>
          <a:bodyPr wrap="square" lIns="0" tIns="0" rIns="0" bIns="0" rtlCol="0"/>
          <a:lstStyle/>
          <a:p>
            <a:endParaRPr sz="3600"/>
          </a:p>
        </p:txBody>
      </p:sp>
      <p:sp>
        <p:nvSpPr>
          <p:cNvPr id="10" name="object 10"/>
          <p:cNvSpPr/>
          <p:nvPr/>
        </p:nvSpPr>
        <p:spPr>
          <a:xfrm>
            <a:off x="12867131" y="3107435"/>
            <a:ext cx="4029710" cy="3552190"/>
          </a:xfrm>
          <a:custGeom>
            <a:avLst/>
            <a:gdLst/>
            <a:ahLst/>
            <a:cxnLst/>
            <a:rect l="l" t="t" r="r" b="b"/>
            <a:pathLst>
              <a:path w="2014854" h="1776095">
                <a:moveTo>
                  <a:pt x="321563" y="0"/>
                </a:moveTo>
                <a:lnTo>
                  <a:pt x="2014855" y="0"/>
                </a:lnTo>
                <a:lnTo>
                  <a:pt x="2014855" y="1454404"/>
                </a:lnTo>
                <a:lnTo>
                  <a:pt x="2008378" y="1518793"/>
                </a:lnTo>
                <a:lnTo>
                  <a:pt x="1989455" y="1579499"/>
                </a:lnTo>
                <a:lnTo>
                  <a:pt x="1959864" y="1634109"/>
                </a:lnTo>
                <a:lnTo>
                  <a:pt x="1920748" y="1681480"/>
                </a:lnTo>
                <a:lnTo>
                  <a:pt x="1873377" y="1720596"/>
                </a:lnTo>
                <a:lnTo>
                  <a:pt x="1818386" y="1750187"/>
                </a:lnTo>
                <a:lnTo>
                  <a:pt x="1758188" y="1769110"/>
                </a:lnTo>
                <a:lnTo>
                  <a:pt x="1693672" y="1775587"/>
                </a:lnTo>
                <a:lnTo>
                  <a:pt x="0" y="1775587"/>
                </a:lnTo>
                <a:lnTo>
                  <a:pt x="0" y="321564"/>
                </a:lnTo>
                <a:lnTo>
                  <a:pt x="1650" y="289052"/>
                </a:lnTo>
                <a:lnTo>
                  <a:pt x="14350" y="226060"/>
                </a:lnTo>
                <a:lnTo>
                  <a:pt x="38862" y="168275"/>
                </a:lnTo>
                <a:lnTo>
                  <a:pt x="94107" y="94107"/>
                </a:lnTo>
                <a:lnTo>
                  <a:pt x="141859" y="54991"/>
                </a:lnTo>
                <a:lnTo>
                  <a:pt x="196468" y="25400"/>
                </a:lnTo>
                <a:lnTo>
                  <a:pt x="257175" y="6477"/>
                </a:lnTo>
                <a:lnTo>
                  <a:pt x="321563" y="0"/>
                </a:lnTo>
                <a:close/>
              </a:path>
            </a:pathLst>
          </a:custGeom>
          <a:ln w="19812">
            <a:solidFill>
              <a:srgbClr val="4F813E"/>
            </a:solidFill>
          </a:ln>
        </p:spPr>
        <p:txBody>
          <a:bodyPr wrap="square" lIns="0" tIns="0" rIns="0" bIns="0" rtlCol="0"/>
          <a:lstStyle/>
          <a:p>
            <a:endParaRPr sz="3600"/>
          </a:p>
        </p:txBody>
      </p:sp>
    </p:spTree>
    <p:extLst>
      <p:ext uri="{BB962C8B-B14F-4D97-AF65-F5344CB8AC3E}">
        <p14:creationId xmlns:p14="http://schemas.microsoft.com/office/powerpoint/2010/main" val="4180369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a:spLocks noGrp="1"/>
          </p:cNvSpPr>
          <p:nvPr>
            <p:ph type="title"/>
          </p:nvPr>
        </p:nvSpPr>
        <p:spPr>
          <a:xfrm>
            <a:off x="1998036" y="4751182"/>
            <a:ext cx="15127220" cy="1133644"/>
          </a:xfrm>
          <a:prstGeom prst="rect">
            <a:avLst/>
          </a:prstGeom>
        </p:spPr>
        <p:txBody>
          <a:bodyPr vert="horz" wrap="square" lIns="0" tIns="25400" rIns="0" bIns="0" rtlCol="0">
            <a:spAutoFit/>
          </a:bodyPr>
          <a:lstStyle/>
          <a:p>
            <a:pPr marL="12700" marR="10160" indent="7620" algn="ctr">
              <a:spcBef>
                <a:spcPts val="100"/>
              </a:spcBef>
            </a:pPr>
            <a:r>
              <a:rPr lang="en-IN" spc="-5" dirty="0" smtClean="0">
                <a:solidFill>
                  <a:prstClr val="black"/>
                </a:solidFill>
              </a:rPr>
              <a:t>Deep Learning</a:t>
            </a:r>
            <a:endParaRPr lang="en-IN" spc="-5" dirty="0">
              <a:solidFill>
                <a:prstClr val="black"/>
              </a:solidFill>
            </a:endParaRPr>
          </a:p>
        </p:txBody>
      </p:sp>
      <p:sp>
        <p:nvSpPr>
          <p:cNvPr id="10" name="object 3"/>
          <p:cNvSpPr/>
          <p:nvPr/>
        </p:nvSpPr>
        <p:spPr>
          <a:xfrm>
            <a:off x="1946148" y="7018019"/>
            <a:ext cx="14399260" cy="1134110"/>
          </a:xfrm>
          <a:custGeom>
            <a:avLst/>
            <a:gdLst/>
            <a:ahLst/>
            <a:cxnLst/>
            <a:rect l="l" t="t" r="r" b="b"/>
            <a:pathLst>
              <a:path w="7199630" h="567054">
                <a:moveTo>
                  <a:pt x="7104887" y="0"/>
                </a:moveTo>
                <a:lnTo>
                  <a:pt x="94487" y="0"/>
                </a:lnTo>
                <a:lnTo>
                  <a:pt x="57708" y="7423"/>
                </a:lnTo>
                <a:lnTo>
                  <a:pt x="27674" y="27670"/>
                </a:lnTo>
                <a:lnTo>
                  <a:pt x="7425" y="57703"/>
                </a:lnTo>
                <a:lnTo>
                  <a:pt x="0" y="94487"/>
                </a:lnTo>
                <a:lnTo>
                  <a:pt x="0" y="472439"/>
                </a:lnTo>
                <a:lnTo>
                  <a:pt x="7425" y="509219"/>
                </a:lnTo>
                <a:lnTo>
                  <a:pt x="27674" y="539253"/>
                </a:lnTo>
                <a:lnTo>
                  <a:pt x="57708" y="559502"/>
                </a:lnTo>
                <a:lnTo>
                  <a:pt x="94487" y="566927"/>
                </a:lnTo>
                <a:lnTo>
                  <a:pt x="7104887" y="566927"/>
                </a:lnTo>
                <a:lnTo>
                  <a:pt x="7141672" y="559502"/>
                </a:lnTo>
                <a:lnTo>
                  <a:pt x="7171705" y="539253"/>
                </a:lnTo>
                <a:lnTo>
                  <a:pt x="7191952" y="509219"/>
                </a:lnTo>
                <a:lnTo>
                  <a:pt x="7199376" y="472439"/>
                </a:lnTo>
                <a:lnTo>
                  <a:pt x="7199376" y="94487"/>
                </a:lnTo>
                <a:lnTo>
                  <a:pt x="7191952" y="57703"/>
                </a:lnTo>
                <a:lnTo>
                  <a:pt x="7171705" y="27670"/>
                </a:lnTo>
                <a:lnTo>
                  <a:pt x="7141672" y="7423"/>
                </a:lnTo>
                <a:lnTo>
                  <a:pt x="7104887" y="0"/>
                </a:lnTo>
                <a:close/>
              </a:path>
            </a:pathLst>
          </a:custGeom>
          <a:solidFill>
            <a:srgbClr val="DCE2E3"/>
          </a:solidFill>
        </p:spPr>
        <p:txBody>
          <a:bodyPr wrap="square" lIns="0" tIns="0" rIns="0" bIns="0" rtlCol="0"/>
          <a:lstStyle/>
          <a:p>
            <a:endParaRPr sz="3600">
              <a:solidFill>
                <a:prstClr val="black"/>
              </a:solidFill>
            </a:endParaRPr>
          </a:p>
        </p:txBody>
      </p:sp>
      <p:sp>
        <p:nvSpPr>
          <p:cNvPr id="11" name="object 5"/>
          <p:cNvSpPr txBox="1"/>
          <p:nvPr/>
        </p:nvSpPr>
        <p:spPr>
          <a:xfrm>
            <a:off x="2697732" y="7306971"/>
            <a:ext cx="12885420" cy="943848"/>
          </a:xfrm>
          <a:prstGeom prst="rect">
            <a:avLst/>
          </a:prstGeom>
        </p:spPr>
        <p:txBody>
          <a:bodyPr vert="horz" wrap="square" lIns="0" tIns="25400" rIns="0" bIns="0" rtlCol="0">
            <a:spAutoFit/>
          </a:bodyPr>
          <a:lstStyle/>
          <a:p>
            <a:pPr marL="25400" algn="ctr">
              <a:spcBef>
                <a:spcPts val="200"/>
              </a:spcBef>
            </a:pPr>
            <a:r>
              <a:rPr lang="en-IN" sz="2800" dirty="0">
                <a:solidFill>
                  <a:srgbClr val="095A82"/>
                </a:solidFill>
                <a:cs typeface="Calibri"/>
              </a:rPr>
              <a:t>Now </a:t>
            </a:r>
            <a:r>
              <a:rPr lang="en-IN" sz="2800" spc="-15" dirty="0">
                <a:solidFill>
                  <a:srgbClr val="095A82"/>
                </a:solidFill>
                <a:cs typeface="Calibri"/>
              </a:rPr>
              <a:t>let’s </a:t>
            </a:r>
            <a:r>
              <a:rPr lang="en-IN" sz="2800" spc="-10" dirty="0">
                <a:solidFill>
                  <a:srgbClr val="095A82"/>
                </a:solidFill>
                <a:cs typeface="Calibri"/>
              </a:rPr>
              <a:t>understand </a:t>
            </a:r>
            <a:r>
              <a:rPr lang="en-IN" sz="2800" spc="-5" dirty="0">
                <a:solidFill>
                  <a:srgbClr val="095A82"/>
                </a:solidFill>
                <a:cs typeface="Calibri"/>
              </a:rPr>
              <a:t>what </a:t>
            </a:r>
            <a:r>
              <a:rPr lang="en-IN" sz="2800" dirty="0">
                <a:solidFill>
                  <a:srgbClr val="095A82"/>
                </a:solidFill>
                <a:cs typeface="Calibri"/>
              </a:rPr>
              <a:t>Deep </a:t>
            </a:r>
            <a:r>
              <a:rPr lang="en-IN" sz="2800" spc="-5" dirty="0">
                <a:solidFill>
                  <a:srgbClr val="095A82"/>
                </a:solidFill>
                <a:cs typeface="Calibri"/>
              </a:rPr>
              <a:t>Learning </a:t>
            </a:r>
            <a:r>
              <a:rPr lang="en-IN" sz="2800" dirty="0">
                <a:solidFill>
                  <a:srgbClr val="095A82"/>
                </a:solidFill>
                <a:cs typeface="Calibri"/>
              </a:rPr>
              <a:t>is all</a:t>
            </a:r>
            <a:r>
              <a:rPr lang="en-IN" sz="2800" spc="-75" dirty="0">
                <a:solidFill>
                  <a:srgbClr val="095A82"/>
                </a:solidFill>
                <a:cs typeface="Calibri"/>
              </a:rPr>
              <a:t> </a:t>
            </a:r>
            <a:r>
              <a:rPr lang="en-IN" sz="2800" dirty="0">
                <a:solidFill>
                  <a:srgbClr val="095A82"/>
                </a:solidFill>
                <a:cs typeface="Calibri"/>
              </a:rPr>
              <a:t>about</a:t>
            </a:r>
            <a:endParaRPr lang="en-IN" sz="2800" dirty="0">
              <a:solidFill>
                <a:prstClr val="black"/>
              </a:solidFill>
              <a:cs typeface="Calibri"/>
            </a:endParaRPr>
          </a:p>
          <a:p>
            <a:pPr marL="25400">
              <a:spcBef>
                <a:spcPts val="200"/>
              </a:spcBef>
            </a:pPr>
            <a:endParaRPr sz="3000" dirty="0">
              <a:solidFill>
                <a:prstClr val="black"/>
              </a:solidFill>
              <a:cs typeface="Calibri"/>
            </a:endParaRPr>
          </a:p>
        </p:txBody>
      </p:sp>
      <p:sp>
        <p:nvSpPr>
          <p:cNvPr id="12" name="object 4"/>
          <p:cNvSpPr/>
          <p:nvPr/>
        </p:nvSpPr>
        <p:spPr>
          <a:xfrm>
            <a:off x="2098548" y="7170419"/>
            <a:ext cx="14399260" cy="1134110"/>
          </a:xfrm>
          <a:custGeom>
            <a:avLst/>
            <a:gdLst/>
            <a:ahLst/>
            <a:cxnLst/>
            <a:rect l="l" t="t" r="r" b="b"/>
            <a:pathLst>
              <a:path w="7199630" h="567054">
                <a:moveTo>
                  <a:pt x="0" y="94487"/>
                </a:moveTo>
                <a:lnTo>
                  <a:pt x="7425" y="57703"/>
                </a:lnTo>
                <a:lnTo>
                  <a:pt x="27674" y="27670"/>
                </a:lnTo>
                <a:lnTo>
                  <a:pt x="57708" y="7423"/>
                </a:lnTo>
                <a:lnTo>
                  <a:pt x="94487" y="0"/>
                </a:lnTo>
                <a:lnTo>
                  <a:pt x="7104887" y="0"/>
                </a:lnTo>
                <a:lnTo>
                  <a:pt x="7141672" y="7423"/>
                </a:lnTo>
                <a:lnTo>
                  <a:pt x="7171705" y="27670"/>
                </a:lnTo>
                <a:lnTo>
                  <a:pt x="7191952" y="57703"/>
                </a:lnTo>
                <a:lnTo>
                  <a:pt x="7199376" y="94487"/>
                </a:lnTo>
                <a:lnTo>
                  <a:pt x="7199376" y="472439"/>
                </a:lnTo>
                <a:lnTo>
                  <a:pt x="7191952" y="509219"/>
                </a:lnTo>
                <a:lnTo>
                  <a:pt x="7171705" y="539253"/>
                </a:lnTo>
                <a:lnTo>
                  <a:pt x="7141672" y="559502"/>
                </a:lnTo>
                <a:lnTo>
                  <a:pt x="7104887" y="566927"/>
                </a:lnTo>
                <a:lnTo>
                  <a:pt x="94487" y="566927"/>
                </a:lnTo>
                <a:lnTo>
                  <a:pt x="57708" y="559502"/>
                </a:lnTo>
                <a:lnTo>
                  <a:pt x="27674" y="539253"/>
                </a:lnTo>
                <a:lnTo>
                  <a:pt x="7425" y="509219"/>
                </a:lnTo>
                <a:lnTo>
                  <a:pt x="0" y="472439"/>
                </a:lnTo>
                <a:lnTo>
                  <a:pt x="0" y="94487"/>
                </a:lnTo>
                <a:close/>
              </a:path>
            </a:pathLst>
          </a:custGeom>
          <a:ln w="28955">
            <a:solidFill>
              <a:srgbClr val="5F5F5F"/>
            </a:solidFill>
          </a:ln>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16290265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7995391" y="246888"/>
            <a:ext cx="293370" cy="9354820"/>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 y="246888"/>
            <a:ext cx="293370" cy="9354820"/>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3600">
              <a:solidFill>
                <a:prstClr val="black"/>
              </a:solidFill>
            </a:endParaRPr>
          </a:p>
        </p:txBody>
      </p:sp>
      <p:sp>
        <p:nvSpPr>
          <p:cNvPr id="4" name="object 4"/>
          <p:cNvSpPr/>
          <p:nvPr/>
        </p:nvSpPr>
        <p:spPr>
          <a:xfrm>
            <a:off x="3334511" y="9601198"/>
            <a:ext cx="14954250" cy="6858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5" name="object 5"/>
          <p:cNvSpPr/>
          <p:nvPr/>
        </p:nvSpPr>
        <p:spPr>
          <a:xfrm>
            <a:off x="0" y="9601198"/>
            <a:ext cx="1061720" cy="6858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3600">
              <a:solidFill>
                <a:prstClr val="black"/>
              </a:solidFill>
            </a:endParaRPr>
          </a:p>
        </p:txBody>
      </p:sp>
      <p:sp>
        <p:nvSpPr>
          <p:cNvPr id="6" name="object 6"/>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7" name="object 7"/>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10" name="object 10"/>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11" name="object 11"/>
          <p:cNvSpPr txBox="1"/>
          <p:nvPr/>
        </p:nvSpPr>
        <p:spPr>
          <a:xfrm>
            <a:off x="942034" y="648106"/>
            <a:ext cx="7028180" cy="886140"/>
          </a:xfrm>
          <a:prstGeom prst="rect">
            <a:avLst/>
          </a:prstGeom>
        </p:spPr>
        <p:txBody>
          <a:bodyPr vert="horz" wrap="square" lIns="0" tIns="24130" rIns="0" bIns="0" rtlCol="0">
            <a:spAutoFit/>
          </a:bodyPr>
          <a:lstStyle/>
          <a:p>
            <a:pPr marL="25400">
              <a:spcBef>
                <a:spcPts val="190"/>
              </a:spcBef>
            </a:pPr>
            <a:r>
              <a:rPr sz="5600" b="1" spc="-20" dirty="0">
                <a:solidFill>
                  <a:srgbClr val="095A82"/>
                </a:solidFill>
                <a:cs typeface="Calibri"/>
              </a:rPr>
              <a:t>What </a:t>
            </a:r>
            <a:r>
              <a:rPr sz="5600" b="1" spc="-10" dirty="0">
                <a:solidFill>
                  <a:srgbClr val="095A82"/>
                </a:solidFill>
                <a:cs typeface="Calibri"/>
              </a:rPr>
              <a:t>is Deep</a:t>
            </a:r>
            <a:r>
              <a:rPr sz="5600" b="1" spc="-30" dirty="0">
                <a:solidFill>
                  <a:srgbClr val="095A82"/>
                </a:solidFill>
                <a:cs typeface="Calibri"/>
              </a:rPr>
              <a:t> </a:t>
            </a:r>
            <a:r>
              <a:rPr sz="5600" b="1" spc="-10" dirty="0">
                <a:solidFill>
                  <a:srgbClr val="095A82"/>
                </a:solidFill>
                <a:cs typeface="Calibri"/>
              </a:rPr>
              <a:t>Learning?</a:t>
            </a:r>
            <a:endParaRPr sz="5600">
              <a:solidFill>
                <a:prstClr val="black"/>
              </a:solidFill>
              <a:cs typeface="Calibri"/>
            </a:endParaRPr>
          </a:p>
        </p:txBody>
      </p:sp>
      <p:sp>
        <p:nvSpPr>
          <p:cNvPr id="12" name="object 12"/>
          <p:cNvSpPr txBox="1"/>
          <p:nvPr/>
        </p:nvSpPr>
        <p:spPr>
          <a:xfrm>
            <a:off x="942034" y="1683969"/>
            <a:ext cx="16205200" cy="1964640"/>
          </a:xfrm>
          <a:prstGeom prst="rect">
            <a:avLst/>
          </a:prstGeom>
        </p:spPr>
        <p:txBody>
          <a:bodyPr vert="horz" wrap="square" lIns="0" tIns="25400" rIns="0" bIns="0" rtlCol="0">
            <a:spAutoFit/>
          </a:bodyPr>
          <a:lstStyle/>
          <a:p>
            <a:pPr marL="25400" marR="10160">
              <a:lnSpc>
                <a:spcPct val="150000"/>
              </a:lnSpc>
              <a:spcBef>
                <a:spcPts val="200"/>
              </a:spcBef>
            </a:pPr>
            <a:r>
              <a:rPr sz="2800" dirty="0">
                <a:solidFill>
                  <a:srgbClr val="5F5F5F"/>
                </a:solidFill>
                <a:cs typeface="Calibri"/>
              </a:rPr>
              <a:t>As </a:t>
            </a:r>
            <a:r>
              <a:rPr sz="2800" spc="-10" dirty="0">
                <a:solidFill>
                  <a:srgbClr val="5F5F5F"/>
                </a:solidFill>
                <a:cs typeface="Calibri"/>
              </a:rPr>
              <a:t>recently updated by Wikipedia, </a:t>
            </a:r>
            <a:r>
              <a:rPr sz="2800" spc="-10" dirty="0">
                <a:solidFill>
                  <a:srgbClr val="0070C0"/>
                </a:solidFill>
                <a:cs typeface="Calibri"/>
              </a:rPr>
              <a:t>Deep </a:t>
            </a:r>
            <a:r>
              <a:rPr sz="2800" dirty="0">
                <a:solidFill>
                  <a:srgbClr val="0070C0"/>
                </a:solidFill>
                <a:cs typeface="Calibri"/>
              </a:rPr>
              <a:t>learning is a </a:t>
            </a:r>
            <a:r>
              <a:rPr sz="2800" spc="-10" dirty="0">
                <a:solidFill>
                  <a:srgbClr val="0070C0"/>
                </a:solidFill>
                <a:cs typeface="Calibri"/>
              </a:rPr>
              <a:t>branch of Machine Learning based on </a:t>
            </a:r>
            <a:r>
              <a:rPr sz="2800" dirty="0">
                <a:solidFill>
                  <a:srgbClr val="0070C0"/>
                </a:solidFill>
                <a:cs typeface="Calibri"/>
              </a:rPr>
              <a:t>a </a:t>
            </a:r>
            <a:r>
              <a:rPr sz="2800" spc="-10" dirty="0">
                <a:solidFill>
                  <a:srgbClr val="0070C0"/>
                </a:solidFill>
                <a:cs typeface="Calibri"/>
              </a:rPr>
              <a:t>set of algorithms  that attempt </a:t>
            </a:r>
            <a:r>
              <a:rPr sz="2800" dirty="0">
                <a:solidFill>
                  <a:srgbClr val="0070C0"/>
                </a:solidFill>
                <a:cs typeface="Calibri"/>
              </a:rPr>
              <a:t>to </a:t>
            </a:r>
            <a:r>
              <a:rPr sz="2800" spc="-10" dirty="0">
                <a:solidFill>
                  <a:srgbClr val="0070C0"/>
                </a:solidFill>
                <a:cs typeface="Calibri"/>
              </a:rPr>
              <a:t>model </a:t>
            </a:r>
            <a:r>
              <a:rPr sz="2800" dirty="0">
                <a:solidFill>
                  <a:srgbClr val="0070C0"/>
                </a:solidFill>
                <a:cs typeface="Calibri"/>
              </a:rPr>
              <a:t>high-level abstractions in </a:t>
            </a:r>
            <a:r>
              <a:rPr sz="2800" spc="-10" dirty="0">
                <a:solidFill>
                  <a:srgbClr val="0070C0"/>
                </a:solidFill>
                <a:cs typeface="Calibri"/>
              </a:rPr>
              <a:t>the data by using </a:t>
            </a:r>
            <a:r>
              <a:rPr sz="2800" dirty="0">
                <a:solidFill>
                  <a:srgbClr val="0070C0"/>
                </a:solidFill>
                <a:cs typeface="Calibri"/>
              </a:rPr>
              <a:t>a </a:t>
            </a:r>
            <a:r>
              <a:rPr sz="2800" spc="-10" dirty="0">
                <a:solidFill>
                  <a:srgbClr val="0070C0"/>
                </a:solidFill>
                <a:cs typeface="Calibri"/>
              </a:rPr>
              <a:t>deep </a:t>
            </a:r>
            <a:r>
              <a:rPr sz="2800" dirty="0">
                <a:solidFill>
                  <a:srgbClr val="0070C0"/>
                </a:solidFill>
                <a:cs typeface="Calibri"/>
              </a:rPr>
              <a:t>graph with </a:t>
            </a:r>
            <a:r>
              <a:rPr sz="2800" spc="-10" dirty="0">
                <a:solidFill>
                  <a:srgbClr val="0070C0"/>
                </a:solidFill>
                <a:cs typeface="Calibri"/>
              </a:rPr>
              <a:t>multiple processing </a:t>
            </a:r>
            <a:r>
              <a:rPr sz="2800" dirty="0">
                <a:solidFill>
                  <a:srgbClr val="0070C0"/>
                </a:solidFill>
                <a:cs typeface="Calibri"/>
              </a:rPr>
              <a:t>layers.  </a:t>
            </a:r>
            <a:r>
              <a:rPr sz="2800" spc="-10" dirty="0">
                <a:solidFill>
                  <a:srgbClr val="0070C0"/>
                </a:solidFill>
                <a:cs typeface="Calibri"/>
              </a:rPr>
              <a:t>It </a:t>
            </a:r>
            <a:r>
              <a:rPr sz="2800" dirty="0">
                <a:solidFill>
                  <a:srgbClr val="0070C0"/>
                </a:solidFill>
                <a:cs typeface="Calibri"/>
              </a:rPr>
              <a:t>is </a:t>
            </a:r>
            <a:r>
              <a:rPr sz="2800" spc="-10" dirty="0">
                <a:solidFill>
                  <a:srgbClr val="0070C0"/>
                </a:solidFill>
                <a:cs typeface="Calibri"/>
              </a:rPr>
              <a:t>composed </a:t>
            </a:r>
            <a:r>
              <a:rPr sz="2800" dirty="0">
                <a:solidFill>
                  <a:srgbClr val="0070C0"/>
                </a:solidFill>
                <a:cs typeface="Calibri"/>
              </a:rPr>
              <a:t>of </a:t>
            </a:r>
            <a:r>
              <a:rPr sz="2800" spc="-10" dirty="0">
                <a:solidFill>
                  <a:srgbClr val="0070C0"/>
                </a:solidFill>
                <a:cs typeface="Calibri"/>
              </a:rPr>
              <a:t>multiple </a:t>
            </a:r>
            <a:r>
              <a:rPr sz="2800" dirty="0">
                <a:solidFill>
                  <a:srgbClr val="0070C0"/>
                </a:solidFill>
                <a:cs typeface="Calibri"/>
              </a:rPr>
              <a:t>linear </a:t>
            </a:r>
            <a:r>
              <a:rPr sz="2800" spc="-10" dirty="0">
                <a:solidFill>
                  <a:srgbClr val="0070C0"/>
                </a:solidFill>
                <a:cs typeface="Calibri"/>
              </a:rPr>
              <a:t>and </a:t>
            </a:r>
            <a:r>
              <a:rPr sz="2800" dirty="0">
                <a:solidFill>
                  <a:srgbClr val="0070C0"/>
                </a:solidFill>
                <a:cs typeface="Calibri"/>
              </a:rPr>
              <a:t>non-linear </a:t>
            </a:r>
            <a:r>
              <a:rPr sz="2800" spc="-10" dirty="0">
                <a:solidFill>
                  <a:srgbClr val="0070C0"/>
                </a:solidFill>
                <a:cs typeface="Calibri"/>
              </a:rPr>
              <a:t>transformations.</a:t>
            </a:r>
            <a:endParaRPr sz="2800" dirty="0">
              <a:solidFill>
                <a:srgbClr val="0070C0"/>
              </a:solidFill>
              <a:cs typeface="Calibri"/>
            </a:endParaRPr>
          </a:p>
        </p:txBody>
      </p:sp>
      <p:sp>
        <p:nvSpPr>
          <p:cNvPr id="13" name="object 13"/>
          <p:cNvSpPr/>
          <p:nvPr/>
        </p:nvSpPr>
        <p:spPr>
          <a:xfrm>
            <a:off x="3742944" y="4163566"/>
            <a:ext cx="10802112" cy="5157216"/>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14078343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7" name="object 7"/>
          <p:cNvSpPr txBox="1">
            <a:spLocks noGrp="1"/>
          </p:cNvSpPr>
          <p:nvPr>
            <p:ph type="title"/>
          </p:nvPr>
        </p:nvSpPr>
        <p:spPr>
          <a:xfrm>
            <a:off x="942034" y="648106"/>
            <a:ext cx="14965680" cy="886140"/>
          </a:xfrm>
          <a:prstGeom prst="rect">
            <a:avLst/>
          </a:prstGeom>
        </p:spPr>
        <p:txBody>
          <a:bodyPr vert="horz" wrap="square" lIns="0" tIns="24130" rIns="0" bIns="0" rtlCol="0">
            <a:spAutoFit/>
          </a:bodyPr>
          <a:lstStyle/>
          <a:p>
            <a:pPr marL="25400">
              <a:spcBef>
                <a:spcPts val="190"/>
              </a:spcBef>
            </a:pPr>
            <a:r>
              <a:rPr sz="5600" b="1" spc="-10" dirty="0" smtClean="0">
                <a:latin typeface="Calibri"/>
                <a:cs typeface="Calibri"/>
              </a:rPr>
              <a:t>Deep Learning</a:t>
            </a:r>
            <a:r>
              <a:rPr lang="en-IN" sz="5600" b="1" spc="-10" dirty="0" smtClean="0">
                <a:latin typeface="Calibri"/>
                <a:cs typeface="Calibri"/>
              </a:rPr>
              <a:t> Algorithm</a:t>
            </a:r>
            <a:endParaRPr sz="5600" dirty="0">
              <a:latin typeface="Calibri"/>
              <a:cs typeface="Calibri"/>
            </a:endParaRPr>
          </a:p>
        </p:txBody>
      </p:sp>
      <p:pic>
        <p:nvPicPr>
          <p:cNvPr id="57346" name="Picture 2" descr="Deep Learning For Log Analyt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476500"/>
            <a:ext cx="15668407" cy="5780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13808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7" name="object 7"/>
          <p:cNvSpPr txBox="1">
            <a:spLocks noGrp="1"/>
          </p:cNvSpPr>
          <p:nvPr>
            <p:ph type="title"/>
          </p:nvPr>
        </p:nvSpPr>
        <p:spPr>
          <a:xfrm>
            <a:off x="942034" y="648106"/>
            <a:ext cx="14965680" cy="886140"/>
          </a:xfrm>
          <a:prstGeom prst="rect">
            <a:avLst/>
          </a:prstGeom>
        </p:spPr>
        <p:txBody>
          <a:bodyPr vert="horz" wrap="square" lIns="0" tIns="24130" rIns="0" bIns="0" rtlCol="0">
            <a:spAutoFit/>
          </a:bodyPr>
          <a:lstStyle/>
          <a:p>
            <a:pPr marL="25400">
              <a:spcBef>
                <a:spcPts val="190"/>
              </a:spcBef>
            </a:pPr>
            <a:r>
              <a:rPr lang="en-IN" sz="5600" b="1" spc="-10" dirty="0" smtClean="0">
                <a:latin typeface="Calibri"/>
                <a:cs typeface="Calibri"/>
              </a:rPr>
              <a:t>Neural Networks</a:t>
            </a:r>
            <a:endParaRPr sz="5600" dirty="0">
              <a:latin typeface="Calibri"/>
              <a:cs typeface="Calibri"/>
            </a:endParaRPr>
          </a:p>
        </p:txBody>
      </p:sp>
      <p:pic>
        <p:nvPicPr>
          <p:cNvPr id="9" name="Picture 1"/>
          <p:cNvPicPr/>
          <p:nvPr/>
        </p:nvPicPr>
        <p:blipFill>
          <a:blip r:embed="rId3"/>
          <a:stretch/>
        </p:blipFill>
        <p:spPr>
          <a:xfrm>
            <a:off x="10573510" y="2084951"/>
            <a:ext cx="6781800" cy="3281535"/>
          </a:xfrm>
          <a:prstGeom prst="rect">
            <a:avLst/>
          </a:prstGeom>
          <a:ln>
            <a:noFill/>
          </a:ln>
        </p:spPr>
      </p:pic>
      <p:pic>
        <p:nvPicPr>
          <p:cNvPr id="10" name="Picture 2"/>
          <p:cNvPicPr/>
          <p:nvPr/>
        </p:nvPicPr>
        <p:blipFill>
          <a:blip r:embed="rId4"/>
          <a:stretch/>
        </p:blipFill>
        <p:spPr>
          <a:xfrm>
            <a:off x="609600" y="3924300"/>
            <a:ext cx="10591440" cy="4773177"/>
          </a:xfrm>
          <a:prstGeom prst="rect">
            <a:avLst/>
          </a:prstGeom>
          <a:ln>
            <a:noFill/>
          </a:ln>
        </p:spPr>
      </p:pic>
    </p:spTree>
    <p:extLst>
      <p:ext uri="{BB962C8B-B14F-4D97-AF65-F5344CB8AC3E}">
        <p14:creationId xmlns:p14="http://schemas.microsoft.com/office/powerpoint/2010/main" val="313815234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7" name="object 7"/>
          <p:cNvSpPr txBox="1">
            <a:spLocks noGrp="1"/>
          </p:cNvSpPr>
          <p:nvPr>
            <p:ph type="title"/>
          </p:nvPr>
        </p:nvSpPr>
        <p:spPr>
          <a:xfrm>
            <a:off x="942034" y="648106"/>
            <a:ext cx="14965680" cy="886140"/>
          </a:xfrm>
          <a:prstGeom prst="rect">
            <a:avLst/>
          </a:prstGeom>
        </p:spPr>
        <p:txBody>
          <a:bodyPr vert="horz" wrap="square" lIns="0" tIns="24130" rIns="0" bIns="0" rtlCol="0">
            <a:spAutoFit/>
          </a:bodyPr>
          <a:lstStyle/>
          <a:p>
            <a:pPr marL="25400">
              <a:spcBef>
                <a:spcPts val="190"/>
              </a:spcBef>
            </a:pPr>
            <a:r>
              <a:rPr lang="en-IN" sz="5600" b="1" spc="-10" dirty="0" smtClean="0">
                <a:latin typeface="Calibri"/>
                <a:cs typeface="Calibri"/>
              </a:rPr>
              <a:t>Neural Networks Mapping</a:t>
            </a:r>
            <a:endParaRPr sz="5600" dirty="0">
              <a:latin typeface="Calibri"/>
              <a:cs typeface="Calibri"/>
            </a:endParaRPr>
          </a:p>
        </p:txBody>
      </p:sp>
      <p:pic>
        <p:nvPicPr>
          <p:cNvPr id="5" name="Picture 4"/>
          <p:cNvPicPr>
            <a:picLocks noChangeAspect="1"/>
          </p:cNvPicPr>
          <p:nvPr/>
        </p:nvPicPr>
        <p:blipFill>
          <a:blip r:embed="rId3"/>
          <a:stretch>
            <a:fillRect/>
          </a:stretch>
        </p:blipFill>
        <p:spPr>
          <a:xfrm>
            <a:off x="4114800" y="1901681"/>
            <a:ext cx="10058400" cy="7543802"/>
          </a:xfrm>
          <a:prstGeom prst="rect">
            <a:avLst/>
          </a:prstGeom>
        </p:spPr>
      </p:pic>
    </p:spTree>
    <p:extLst>
      <p:ext uri="{BB962C8B-B14F-4D97-AF65-F5344CB8AC3E}">
        <p14:creationId xmlns:p14="http://schemas.microsoft.com/office/powerpoint/2010/main" val="38215006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7" name="object 7"/>
          <p:cNvSpPr txBox="1">
            <a:spLocks noGrp="1"/>
          </p:cNvSpPr>
          <p:nvPr>
            <p:ph type="title"/>
          </p:nvPr>
        </p:nvSpPr>
        <p:spPr>
          <a:xfrm>
            <a:off x="942034" y="648106"/>
            <a:ext cx="14965680" cy="886140"/>
          </a:xfrm>
          <a:prstGeom prst="rect">
            <a:avLst/>
          </a:prstGeom>
        </p:spPr>
        <p:txBody>
          <a:bodyPr vert="horz" wrap="square" lIns="0" tIns="24130" rIns="0" bIns="0" rtlCol="0">
            <a:spAutoFit/>
          </a:bodyPr>
          <a:lstStyle/>
          <a:p>
            <a:pPr marL="25400">
              <a:spcBef>
                <a:spcPts val="190"/>
              </a:spcBef>
            </a:pPr>
            <a:r>
              <a:rPr lang="en-IN" sz="5600" b="1" spc="-10" dirty="0" smtClean="0">
                <a:latin typeface="Calibri"/>
                <a:cs typeface="Calibri"/>
              </a:rPr>
              <a:t>Simple Vs Deep Learning </a:t>
            </a:r>
            <a:r>
              <a:rPr lang="en-IN" sz="5600" b="1" spc="-10" dirty="0">
                <a:latin typeface="Calibri"/>
                <a:cs typeface="Calibri"/>
              </a:rPr>
              <a:t>Neural Network </a:t>
            </a:r>
            <a:endParaRPr sz="5600" dirty="0">
              <a:latin typeface="Calibri"/>
              <a:cs typeface="Calibri"/>
            </a:endParaRPr>
          </a:p>
        </p:txBody>
      </p:sp>
      <p:pic>
        <p:nvPicPr>
          <p:cNvPr id="56322" name="Picture 2" descr="Neural Networks vs Deep Learning Neural Net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750" y="2975188"/>
            <a:ext cx="12668250" cy="4755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58860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7" name="object 7"/>
          <p:cNvSpPr txBox="1">
            <a:spLocks noGrp="1"/>
          </p:cNvSpPr>
          <p:nvPr>
            <p:ph type="title"/>
          </p:nvPr>
        </p:nvSpPr>
        <p:spPr>
          <a:xfrm>
            <a:off x="942034" y="648106"/>
            <a:ext cx="14965680" cy="886140"/>
          </a:xfrm>
          <a:prstGeom prst="rect">
            <a:avLst/>
          </a:prstGeom>
        </p:spPr>
        <p:txBody>
          <a:bodyPr vert="horz" wrap="square" lIns="0" tIns="24130" rIns="0" bIns="0" rtlCol="0">
            <a:spAutoFit/>
          </a:bodyPr>
          <a:lstStyle/>
          <a:p>
            <a:pPr marL="25400">
              <a:spcBef>
                <a:spcPts val="190"/>
              </a:spcBef>
            </a:pPr>
            <a:r>
              <a:rPr sz="5600" b="1" spc="-10" dirty="0" smtClean="0">
                <a:latin typeface="Calibri"/>
                <a:cs typeface="Calibri"/>
              </a:rPr>
              <a:t>Deep Learning</a:t>
            </a:r>
            <a:r>
              <a:rPr lang="en-IN" sz="5600" b="1" spc="-10" dirty="0" smtClean="0">
                <a:latin typeface="Calibri"/>
                <a:cs typeface="Calibri"/>
              </a:rPr>
              <a:t> Conventional Neural Networks</a:t>
            </a:r>
            <a:endParaRPr sz="5600" dirty="0">
              <a:latin typeface="Calibri"/>
              <a:cs typeface="Calibri"/>
            </a:endParaRPr>
          </a:p>
        </p:txBody>
      </p:sp>
      <p:sp>
        <p:nvSpPr>
          <p:cNvPr id="5" name="AutoShape 2" descr="Image result for deep learn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solidFill>
                <a:prstClr val="black"/>
              </a:solidFill>
            </a:endParaRPr>
          </a:p>
        </p:txBody>
      </p:sp>
      <p:pic>
        <p:nvPicPr>
          <p:cNvPr id="10" name="Picture 9"/>
          <p:cNvPicPr>
            <a:picLocks noChangeAspect="1"/>
          </p:cNvPicPr>
          <p:nvPr/>
        </p:nvPicPr>
        <p:blipFill>
          <a:blip r:embed="rId3"/>
          <a:stretch>
            <a:fillRect/>
          </a:stretch>
        </p:blipFill>
        <p:spPr>
          <a:xfrm>
            <a:off x="3334510" y="2099676"/>
            <a:ext cx="12267272" cy="6553200"/>
          </a:xfrm>
          <a:prstGeom prst="rect">
            <a:avLst/>
          </a:prstGeom>
        </p:spPr>
      </p:pic>
    </p:spTree>
    <p:extLst>
      <p:ext uri="{BB962C8B-B14F-4D97-AF65-F5344CB8AC3E}">
        <p14:creationId xmlns:p14="http://schemas.microsoft.com/office/powerpoint/2010/main" val="426601522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a:spLocks noGrp="1"/>
          </p:cNvSpPr>
          <p:nvPr>
            <p:ph type="title"/>
          </p:nvPr>
        </p:nvSpPr>
        <p:spPr>
          <a:xfrm>
            <a:off x="1998036" y="4751182"/>
            <a:ext cx="15127220" cy="1133644"/>
          </a:xfrm>
          <a:prstGeom prst="rect">
            <a:avLst/>
          </a:prstGeom>
        </p:spPr>
        <p:txBody>
          <a:bodyPr vert="horz" wrap="square" lIns="0" tIns="25400" rIns="0" bIns="0" rtlCol="0">
            <a:spAutoFit/>
          </a:bodyPr>
          <a:lstStyle/>
          <a:p>
            <a:pPr marL="12700" marR="10160" indent="7620" algn="ctr">
              <a:spcBef>
                <a:spcPts val="100"/>
              </a:spcBef>
            </a:pPr>
            <a:r>
              <a:rPr lang="en-IN" spc="-5" dirty="0" smtClean="0">
                <a:solidFill>
                  <a:srgbClr val="002060"/>
                </a:solidFill>
              </a:rPr>
              <a:t>Applications of Deep Learning</a:t>
            </a:r>
            <a:endParaRPr lang="en-IN" spc="-5" dirty="0">
              <a:solidFill>
                <a:srgbClr val="002060"/>
              </a:solidFill>
            </a:endParaRPr>
          </a:p>
        </p:txBody>
      </p:sp>
      <p:sp>
        <p:nvSpPr>
          <p:cNvPr id="10" name="object 3"/>
          <p:cNvSpPr/>
          <p:nvPr/>
        </p:nvSpPr>
        <p:spPr>
          <a:xfrm>
            <a:off x="1946148" y="7018019"/>
            <a:ext cx="14399260" cy="1134110"/>
          </a:xfrm>
          <a:custGeom>
            <a:avLst/>
            <a:gdLst/>
            <a:ahLst/>
            <a:cxnLst/>
            <a:rect l="l" t="t" r="r" b="b"/>
            <a:pathLst>
              <a:path w="7199630" h="567054">
                <a:moveTo>
                  <a:pt x="7104887" y="0"/>
                </a:moveTo>
                <a:lnTo>
                  <a:pt x="94487" y="0"/>
                </a:lnTo>
                <a:lnTo>
                  <a:pt x="57708" y="7423"/>
                </a:lnTo>
                <a:lnTo>
                  <a:pt x="27674" y="27670"/>
                </a:lnTo>
                <a:lnTo>
                  <a:pt x="7425" y="57703"/>
                </a:lnTo>
                <a:lnTo>
                  <a:pt x="0" y="94487"/>
                </a:lnTo>
                <a:lnTo>
                  <a:pt x="0" y="472439"/>
                </a:lnTo>
                <a:lnTo>
                  <a:pt x="7425" y="509219"/>
                </a:lnTo>
                <a:lnTo>
                  <a:pt x="27674" y="539253"/>
                </a:lnTo>
                <a:lnTo>
                  <a:pt x="57708" y="559502"/>
                </a:lnTo>
                <a:lnTo>
                  <a:pt x="94487" y="566927"/>
                </a:lnTo>
                <a:lnTo>
                  <a:pt x="7104887" y="566927"/>
                </a:lnTo>
                <a:lnTo>
                  <a:pt x="7141672" y="559502"/>
                </a:lnTo>
                <a:lnTo>
                  <a:pt x="7171705" y="539253"/>
                </a:lnTo>
                <a:lnTo>
                  <a:pt x="7191952" y="509219"/>
                </a:lnTo>
                <a:lnTo>
                  <a:pt x="7199376" y="472439"/>
                </a:lnTo>
                <a:lnTo>
                  <a:pt x="7199376" y="94487"/>
                </a:lnTo>
                <a:lnTo>
                  <a:pt x="7191952" y="57703"/>
                </a:lnTo>
                <a:lnTo>
                  <a:pt x="7171705" y="27670"/>
                </a:lnTo>
                <a:lnTo>
                  <a:pt x="7141672" y="7423"/>
                </a:lnTo>
                <a:lnTo>
                  <a:pt x="7104887" y="0"/>
                </a:lnTo>
                <a:close/>
              </a:path>
            </a:pathLst>
          </a:custGeom>
          <a:solidFill>
            <a:srgbClr val="DCE2E3"/>
          </a:solidFill>
        </p:spPr>
        <p:txBody>
          <a:bodyPr wrap="square" lIns="0" tIns="0" rIns="0" bIns="0" rtlCol="0"/>
          <a:lstStyle/>
          <a:p>
            <a:endParaRPr sz="3600">
              <a:solidFill>
                <a:prstClr val="black"/>
              </a:solidFill>
            </a:endParaRPr>
          </a:p>
        </p:txBody>
      </p:sp>
      <p:sp>
        <p:nvSpPr>
          <p:cNvPr id="11" name="object 5"/>
          <p:cNvSpPr txBox="1"/>
          <p:nvPr/>
        </p:nvSpPr>
        <p:spPr>
          <a:xfrm>
            <a:off x="2697732" y="7306971"/>
            <a:ext cx="12885420" cy="943848"/>
          </a:xfrm>
          <a:prstGeom prst="rect">
            <a:avLst/>
          </a:prstGeom>
        </p:spPr>
        <p:txBody>
          <a:bodyPr vert="horz" wrap="square" lIns="0" tIns="25400" rIns="0" bIns="0" rtlCol="0">
            <a:spAutoFit/>
          </a:bodyPr>
          <a:lstStyle/>
          <a:p>
            <a:pPr marL="12700" algn="ctr">
              <a:spcBef>
                <a:spcPts val="100"/>
              </a:spcBef>
            </a:pPr>
            <a:r>
              <a:rPr lang="en-IN" sz="2800" dirty="0">
                <a:solidFill>
                  <a:srgbClr val="095A82"/>
                </a:solidFill>
                <a:cs typeface="Calibri"/>
              </a:rPr>
              <a:t>Now </a:t>
            </a:r>
            <a:r>
              <a:rPr lang="en-IN" sz="2800" spc="-15" dirty="0">
                <a:solidFill>
                  <a:srgbClr val="095A82"/>
                </a:solidFill>
                <a:cs typeface="Calibri"/>
              </a:rPr>
              <a:t>let’s </a:t>
            </a:r>
            <a:r>
              <a:rPr lang="en-IN" sz="2800" spc="-10" dirty="0">
                <a:solidFill>
                  <a:srgbClr val="095A82"/>
                </a:solidFill>
                <a:cs typeface="Calibri"/>
              </a:rPr>
              <a:t>understand </a:t>
            </a:r>
            <a:r>
              <a:rPr lang="en-IN" sz="2800" spc="-5" dirty="0">
                <a:solidFill>
                  <a:srgbClr val="095A82"/>
                </a:solidFill>
                <a:cs typeface="Calibri"/>
              </a:rPr>
              <a:t>what </a:t>
            </a:r>
            <a:r>
              <a:rPr lang="en-IN" sz="2800" dirty="0" smtClean="0">
                <a:solidFill>
                  <a:srgbClr val="095A82"/>
                </a:solidFill>
                <a:cs typeface="Calibri"/>
              </a:rPr>
              <a:t>Deep </a:t>
            </a:r>
            <a:r>
              <a:rPr lang="en-IN" sz="2800" spc="-5" dirty="0">
                <a:solidFill>
                  <a:srgbClr val="095A82"/>
                </a:solidFill>
                <a:cs typeface="Calibri"/>
              </a:rPr>
              <a:t>Learning </a:t>
            </a:r>
            <a:r>
              <a:rPr lang="en-IN" sz="2800" dirty="0">
                <a:solidFill>
                  <a:srgbClr val="095A82"/>
                </a:solidFill>
                <a:cs typeface="Calibri"/>
              </a:rPr>
              <a:t>is all</a:t>
            </a:r>
            <a:r>
              <a:rPr lang="en-IN" sz="2800" spc="-75" dirty="0">
                <a:solidFill>
                  <a:srgbClr val="095A82"/>
                </a:solidFill>
                <a:cs typeface="Calibri"/>
              </a:rPr>
              <a:t> </a:t>
            </a:r>
            <a:r>
              <a:rPr lang="en-IN" sz="2800" dirty="0">
                <a:solidFill>
                  <a:srgbClr val="095A82"/>
                </a:solidFill>
                <a:cs typeface="Calibri"/>
              </a:rPr>
              <a:t>about</a:t>
            </a:r>
            <a:endParaRPr lang="en-IN" sz="2800" dirty="0">
              <a:solidFill>
                <a:prstClr val="black"/>
              </a:solidFill>
              <a:cs typeface="Calibri"/>
            </a:endParaRPr>
          </a:p>
          <a:p>
            <a:pPr marL="25400">
              <a:spcBef>
                <a:spcPts val="200"/>
              </a:spcBef>
            </a:pPr>
            <a:endParaRPr sz="3000" dirty="0">
              <a:solidFill>
                <a:prstClr val="black"/>
              </a:solidFill>
              <a:cs typeface="Calibri"/>
            </a:endParaRPr>
          </a:p>
        </p:txBody>
      </p:sp>
      <p:sp>
        <p:nvSpPr>
          <p:cNvPr id="12" name="object 4"/>
          <p:cNvSpPr/>
          <p:nvPr/>
        </p:nvSpPr>
        <p:spPr>
          <a:xfrm>
            <a:off x="2098548" y="7170419"/>
            <a:ext cx="14399260" cy="1134110"/>
          </a:xfrm>
          <a:custGeom>
            <a:avLst/>
            <a:gdLst/>
            <a:ahLst/>
            <a:cxnLst/>
            <a:rect l="l" t="t" r="r" b="b"/>
            <a:pathLst>
              <a:path w="7199630" h="567054">
                <a:moveTo>
                  <a:pt x="0" y="94487"/>
                </a:moveTo>
                <a:lnTo>
                  <a:pt x="7425" y="57703"/>
                </a:lnTo>
                <a:lnTo>
                  <a:pt x="27674" y="27670"/>
                </a:lnTo>
                <a:lnTo>
                  <a:pt x="57708" y="7423"/>
                </a:lnTo>
                <a:lnTo>
                  <a:pt x="94487" y="0"/>
                </a:lnTo>
                <a:lnTo>
                  <a:pt x="7104887" y="0"/>
                </a:lnTo>
                <a:lnTo>
                  <a:pt x="7141672" y="7423"/>
                </a:lnTo>
                <a:lnTo>
                  <a:pt x="7171705" y="27670"/>
                </a:lnTo>
                <a:lnTo>
                  <a:pt x="7191952" y="57703"/>
                </a:lnTo>
                <a:lnTo>
                  <a:pt x="7199376" y="94487"/>
                </a:lnTo>
                <a:lnTo>
                  <a:pt x="7199376" y="472439"/>
                </a:lnTo>
                <a:lnTo>
                  <a:pt x="7191952" y="509219"/>
                </a:lnTo>
                <a:lnTo>
                  <a:pt x="7171705" y="539253"/>
                </a:lnTo>
                <a:lnTo>
                  <a:pt x="7141672" y="559502"/>
                </a:lnTo>
                <a:lnTo>
                  <a:pt x="7104887" y="566927"/>
                </a:lnTo>
                <a:lnTo>
                  <a:pt x="94487" y="566927"/>
                </a:lnTo>
                <a:lnTo>
                  <a:pt x="57708" y="559502"/>
                </a:lnTo>
                <a:lnTo>
                  <a:pt x="27674" y="539253"/>
                </a:lnTo>
                <a:lnTo>
                  <a:pt x="7425" y="509219"/>
                </a:lnTo>
                <a:lnTo>
                  <a:pt x="0" y="472439"/>
                </a:lnTo>
                <a:lnTo>
                  <a:pt x="0" y="94487"/>
                </a:lnTo>
                <a:close/>
              </a:path>
            </a:pathLst>
          </a:custGeom>
          <a:ln w="28955">
            <a:solidFill>
              <a:srgbClr val="5F5F5F"/>
            </a:solidFill>
          </a:ln>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38282312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7" name="object 7"/>
          <p:cNvSpPr txBox="1">
            <a:spLocks noGrp="1"/>
          </p:cNvSpPr>
          <p:nvPr>
            <p:ph type="title"/>
          </p:nvPr>
        </p:nvSpPr>
        <p:spPr>
          <a:xfrm>
            <a:off x="942035" y="648106"/>
            <a:ext cx="8881110" cy="886140"/>
          </a:xfrm>
          <a:prstGeom prst="rect">
            <a:avLst/>
          </a:prstGeom>
        </p:spPr>
        <p:txBody>
          <a:bodyPr vert="horz" wrap="square" lIns="0" tIns="24130" rIns="0" bIns="0" rtlCol="0">
            <a:spAutoFit/>
          </a:bodyPr>
          <a:lstStyle/>
          <a:p>
            <a:pPr marL="25400">
              <a:spcBef>
                <a:spcPts val="190"/>
              </a:spcBef>
            </a:pPr>
            <a:r>
              <a:rPr sz="5600" b="1" spc="-10" dirty="0">
                <a:latin typeface="Calibri"/>
                <a:cs typeface="Calibri"/>
              </a:rPr>
              <a:t>Applications of Deep</a:t>
            </a:r>
            <a:r>
              <a:rPr sz="5600" b="1" spc="-60" dirty="0">
                <a:latin typeface="Calibri"/>
                <a:cs typeface="Calibri"/>
              </a:rPr>
              <a:t> </a:t>
            </a:r>
            <a:r>
              <a:rPr sz="5600" b="1" spc="-10" dirty="0">
                <a:latin typeface="Calibri"/>
                <a:cs typeface="Calibri"/>
              </a:rPr>
              <a:t>Learning</a:t>
            </a:r>
            <a:endParaRPr sz="5600">
              <a:latin typeface="Calibri"/>
              <a:cs typeface="Calibri"/>
            </a:endParaRPr>
          </a:p>
        </p:txBody>
      </p:sp>
      <p:sp>
        <p:nvSpPr>
          <p:cNvPr id="8" name="object 8"/>
          <p:cNvSpPr txBox="1"/>
          <p:nvPr/>
        </p:nvSpPr>
        <p:spPr>
          <a:xfrm>
            <a:off x="942034" y="1896111"/>
            <a:ext cx="8801100" cy="4789773"/>
          </a:xfrm>
          <a:prstGeom prst="rect">
            <a:avLst/>
          </a:prstGeom>
        </p:spPr>
        <p:txBody>
          <a:bodyPr vert="horz" wrap="square" lIns="0" tIns="26670" rIns="0" bIns="0" rtlCol="0">
            <a:spAutoFit/>
          </a:bodyPr>
          <a:lstStyle/>
          <a:p>
            <a:pPr marL="25400">
              <a:spcBef>
                <a:spcPts val="210"/>
              </a:spcBef>
            </a:pPr>
            <a:r>
              <a:rPr sz="2800" spc="-10" dirty="0">
                <a:solidFill>
                  <a:srgbClr val="5F5F5F"/>
                </a:solidFill>
                <a:cs typeface="Calibri"/>
              </a:rPr>
              <a:t>Some amazing and recent applications of Deep Learning</a:t>
            </a:r>
            <a:r>
              <a:rPr sz="2800" spc="220" dirty="0">
                <a:solidFill>
                  <a:srgbClr val="5F5F5F"/>
                </a:solidFill>
                <a:cs typeface="Calibri"/>
              </a:rPr>
              <a:t> </a:t>
            </a:r>
            <a:r>
              <a:rPr sz="2800" dirty="0">
                <a:solidFill>
                  <a:srgbClr val="5F5F5F"/>
                </a:solidFill>
                <a:cs typeface="Calibri"/>
              </a:rPr>
              <a:t>are:</a:t>
            </a:r>
            <a:endParaRPr sz="2800">
              <a:solidFill>
                <a:prstClr val="black"/>
              </a:solidFill>
              <a:cs typeface="Calibri"/>
            </a:endParaRPr>
          </a:p>
          <a:p>
            <a:pPr>
              <a:spcBef>
                <a:spcPts val="60"/>
              </a:spcBef>
            </a:pPr>
            <a:endParaRPr sz="3300">
              <a:solidFill>
                <a:prstClr val="black"/>
              </a:solidFill>
              <a:latin typeface="Times New Roman"/>
              <a:cs typeface="Times New Roman"/>
            </a:endParaRPr>
          </a:p>
          <a:p>
            <a:pPr marL="598170" indent="-572770">
              <a:buFont typeface="Wingdings"/>
              <a:buChar char=""/>
              <a:tabLst>
                <a:tab pos="598170" algn="l"/>
                <a:tab pos="599440" algn="l"/>
              </a:tabLst>
            </a:pPr>
            <a:r>
              <a:rPr sz="2800" spc="-10" dirty="0">
                <a:solidFill>
                  <a:srgbClr val="095A82"/>
                </a:solidFill>
                <a:cs typeface="Calibri"/>
              </a:rPr>
              <a:t>Automatic Machine</a:t>
            </a:r>
            <a:r>
              <a:rPr sz="2800" dirty="0">
                <a:solidFill>
                  <a:srgbClr val="095A82"/>
                </a:solidFill>
                <a:cs typeface="Calibri"/>
              </a:rPr>
              <a:t> </a:t>
            </a:r>
            <a:r>
              <a:rPr sz="2800" spc="-10" dirty="0">
                <a:solidFill>
                  <a:srgbClr val="095A82"/>
                </a:solidFill>
                <a:cs typeface="Calibri"/>
              </a:rPr>
              <a:t>Translation</a:t>
            </a:r>
            <a:endParaRPr sz="2800">
              <a:solidFill>
                <a:prstClr val="black"/>
              </a:solidFill>
              <a:cs typeface="Calibri"/>
            </a:endParaRPr>
          </a:p>
          <a:p>
            <a:pPr>
              <a:buClr>
                <a:srgbClr val="095A82"/>
              </a:buClr>
              <a:buFont typeface="Wingdings"/>
              <a:buChar char=""/>
            </a:pPr>
            <a:endParaRPr sz="2700">
              <a:solidFill>
                <a:prstClr val="black"/>
              </a:solidFill>
              <a:latin typeface="Times New Roman"/>
              <a:cs typeface="Times New Roman"/>
            </a:endParaRPr>
          </a:p>
          <a:p>
            <a:pPr marL="598170" indent="-572770">
              <a:buFont typeface="Wingdings"/>
              <a:buChar char=""/>
              <a:tabLst>
                <a:tab pos="598170" algn="l"/>
                <a:tab pos="599440" algn="l"/>
              </a:tabLst>
            </a:pPr>
            <a:r>
              <a:rPr sz="2800" spc="-10" dirty="0">
                <a:solidFill>
                  <a:srgbClr val="095A82"/>
                </a:solidFill>
                <a:cs typeface="Calibri"/>
              </a:rPr>
              <a:t>Object </a:t>
            </a:r>
            <a:r>
              <a:rPr sz="2800" dirty="0">
                <a:solidFill>
                  <a:srgbClr val="095A82"/>
                </a:solidFill>
                <a:cs typeface="Calibri"/>
              </a:rPr>
              <a:t>Classification in</a:t>
            </a:r>
            <a:r>
              <a:rPr sz="2800" spc="10" dirty="0">
                <a:solidFill>
                  <a:srgbClr val="095A82"/>
                </a:solidFill>
                <a:cs typeface="Calibri"/>
              </a:rPr>
              <a:t> </a:t>
            </a:r>
            <a:r>
              <a:rPr sz="2800" spc="-10" dirty="0">
                <a:solidFill>
                  <a:srgbClr val="095A82"/>
                </a:solidFill>
                <a:cs typeface="Calibri"/>
              </a:rPr>
              <a:t>Photographs</a:t>
            </a:r>
            <a:endParaRPr sz="2800">
              <a:solidFill>
                <a:prstClr val="black"/>
              </a:solidFill>
              <a:cs typeface="Calibri"/>
            </a:endParaRPr>
          </a:p>
          <a:p>
            <a:pPr>
              <a:spcBef>
                <a:spcPts val="80"/>
              </a:spcBef>
              <a:buClr>
                <a:srgbClr val="095A82"/>
              </a:buClr>
              <a:buFont typeface="Wingdings"/>
              <a:buChar char=""/>
            </a:pPr>
            <a:endParaRPr sz="2600">
              <a:solidFill>
                <a:prstClr val="black"/>
              </a:solidFill>
              <a:latin typeface="Times New Roman"/>
              <a:cs typeface="Times New Roman"/>
            </a:endParaRPr>
          </a:p>
          <a:p>
            <a:pPr marL="598170" indent="-572770">
              <a:buFont typeface="Wingdings"/>
              <a:buChar char=""/>
              <a:tabLst>
                <a:tab pos="598170" algn="l"/>
                <a:tab pos="599440" algn="l"/>
              </a:tabLst>
            </a:pPr>
            <a:r>
              <a:rPr sz="2800" spc="-10" dirty="0">
                <a:solidFill>
                  <a:srgbClr val="095A82"/>
                </a:solidFill>
                <a:cs typeface="Calibri"/>
              </a:rPr>
              <a:t>Automatic Handwriting</a:t>
            </a:r>
            <a:r>
              <a:rPr sz="2800" spc="10" dirty="0">
                <a:solidFill>
                  <a:srgbClr val="095A82"/>
                </a:solidFill>
                <a:cs typeface="Calibri"/>
              </a:rPr>
              <a:t> </a:t>
            </a:r>
            <a:r>
              <a:rPr sz="2800" dirty="0">
                <a:solidFill>
                  <a:srgbClr val="095A82"/>
                </a:solidFill>
                <a:cs typeface="Calibri"/>
              </a:rPr>
              <a:t>Generation</a:t>
            </a:r>
            <a:endParaRPr sz="2800">
              <a:solidFill>
                <a:prstClr val="black"/>
              </a:solidFill>
              <a:cs typeface="Calibri"/>
            </a:endParaRPr>
          </a:p>
          <a:p>
            <a:pPr>
              <a:spcBef>
                <a:spcPts val="80"/>
              </a:spcBef>
              <a:buClr>
                <a:srgbClr val="095A82"/>
              </a:buClr>
              <a:buFont typeface="Wingdings"/>
              <a:buChar char=""/>
            </a:pPr>
            <a:endParaRPr sz="2600">
              <a:solidFill>
                <a:prstClr val="black"/>
              </a:solidFill>
              <a:latin typeface="Times New Roman"/>
              <a:cs typeface="Times New Roman"/>
            </a:endParaRPr>
          </a:p>
          <a:p>
            <a:pPr marL="598170" indent="-572770">
              <a:buFont typeface="Wingdings"/>
              <a:buChar char=""/>
              <a:tabLst>
                <a:tab pos="598170" algn="l"/>
                <a:tab pos="599440" algn="l"/>
              </a:tabLst>
            </a:pPr>
            <a:r>
              <a:rPr sz="2800" spc="-10" dirty="0">
                <a:solidFill>
                  <a:srgbClr val="095A82"/>
                </a:solidFill>
                <a:cs typeface="Calibri"/>
              </a:rPr>
              <a:t>Character Text</a:t>
            </a:r>
            <a:r>
              <a:rPr sz="2800" spc="-30" dirty="0">
                <a:solidFill>
                  <a:srgbClr val="095A82"/>
                </a:solidFill>
                <a:cs typeface="Calibri"/>
              </a:rPr>
              <a:t> </a:t>
            </a:r>
            <a:r>
              <a:rPr sz="2800" dirty="0">
                <a:solidFill>
                  <a:srgbClr val="095A82"/>
                </a:solidFill>
                <a:cs typeface="Calibri"/>
              </a:rPr>
              <a:t>Generation</a:t>
            </a:r>
            <a:endParaRPr sz="2800">
              <a:solidFill>
                <a:prstClr val="black"/>
              </a:solidFill>
              <a:cs typeface="Calibri"/>
            </a:endParaRPr>
          </a:p>
          <a:p>
            <a:pPr>
              <a:buClr>
                <a:srgbClr val="095A82"/>
              </a:buClr>
              <a:buFont typeface="Wingdings"/>
              <a:buChar char=""/>
            </a:pPr>
            <a:endParaRPr sz="2700">
              <a:solidFill>
                <a:prstClr val="black"/>
              </a:solidFill>
              <a:latin typeface="Times New Roman"/>
              <a:cs typeface="Times New Roman"/>
            </a:endParaRPr>
          </a:p>
          <a:p>
            <a:pPr marL="598170" indent="-572770">
              <a:buFont typeface="Wingdings"/>
              <a:buChar char=""/>
              <a:tabLst>
                <a:tab pos="598170" algn="l"/>
                <a:tab pos="599440" algn="l"/>
              </a:tabLst>
            </a:pPr>
            <a:r>
              <a:rPr sz="2800" spc="-10" dirty="0">
                <a:solidFill>
                  <a:srgbClr val="095A82"/>
                </a:solidFill>
                <a:cs typeface="Calibri"/>
              </a:rPr>
              <a:t>Image Caption</a:t>
            </a:r>
            <a:r>
              <a:rPr sz="2800" spc="-50" dirty="0">
                <a:solidFill>
                  <a:srgbClr val="095A82"/>
                </a:solidFill>
                <a:cs typeface="Calibri"/>
              </a:rPr>
              <a:t> </a:t>
            </a:r>
            <a:r>
              <a:rPr sz="2800" dirty="0">
                <a:solidFill>
                  <a:srgbClr val="095A82"/>
                </a:solidFill>
                <a:cs typeface="Calibri"/>
              </a:rPr>
              <a:t>Generation</a:t>
            </a:r>
            <a:endParaRPr sz="2800">
              <a:solidFill>
                <a:prstClr val="black"/>
              </a:solidFill>
              <a:cs typeface="Calibri"/>
            </a:endParaRPr>
          </a:p>
        </p:txBody>
      </p:sp>
      <p:sp>
        <p:nvSpPr>
          <p:cNvPr id="9" name="object 9"/>
          <p:cNvSpPr txBox="1"/>
          <p:nvPr/>
        </p:nvSpPr>
        <p:spPr>
          <a:xfrm>
            <a:off x="942034" y="6905244"/>
            <a:ext cx="6276340" cy="1300356"/>
          </a:xfrm>
          <a:prstGeom prst="rect">
            <a:avLst/>
          </a:prstGeom>
        </p:spPr>
        <p:txBody>
          <a:bodyPr vert="horz" wrap="square" lIns="0" tIns="25400" rIns="0" bIns="0" rtlCol="0">
            <a:spAutoFit/>
          </a:bodyPr>
          <a:lstStyle/>
          <a:p>
            <a:pPr marL="598170" indent="-572770">
              <a:spcBef>
                <a:spcPts val="200"/>
              </a:spcBef>
              <a:buFont typeface="Wingdings"/>
              <a:buChar char=""/>
              <a:tabLst>
                <a:tab pos="598170" algn="l"/>
                <a:tab pos="599440" algn="l"/>
              </a:tabLst>
            </a:pPr>
            <a:r>
              <a:rPr sz="2800" dirty="0">
                <a:solidFill>
                  <a:srgbClr val="095A82"/>
                </a:solidFill>
                <a:cs typeface="Calibri"/>
              </a:rPr>
              <a:t>Colorization </a:t>
            </a:r>
            <a:r>
              <a:rPr sz="2800" spc="-10" dirty="0">
                <a:solidFill>
                  <a:srgbClr val="095A82"/>
                </a:solidFill>
                <a:cs typeface="Calibri"/>
              </a:rPr>
              <a:t>of </a:t>
            </a:r>
            <a:r>
              <a:rPr sz="2800" dirty="0">
                <a:solidFill>
                  <a:srgbClr val="095A82"/>
                </a:solidFill>
                <a:cs typeface="Calibri"/>
              </a:rPr>
              <a:t>Black </a:t>
            </a:r>
            <a:r>
              <a:rPr sz="2800" spc="-10" dirty="0">
                <a:solidFill>
                  <a:srgbClr val="095A82"/>
                </a:solidFill>
                <a:cs typeface="Calibri"/>
              </a:rPr>
              <a:t>and </a:t>
            </a:r>
            <a:r>
              <a:rPr sz="2800" dirty="0">
                <a:solidFill>
                  <a:srgbClr val="095A82"/>
                </a:solidFill>
                <a:cs typeface="Calibri"/>
              </a:rPr>
              <a:t>White</a:t>
            </a:r>
            <a:r>
              <a:rPr sz="2800" spc="-150" dirty="0">
                <a:solidFill>
                  <a:srgbClr val="095A82"/>
                </a:solidFill>
                <a:cs typeface="Calibri"/>
              </a:rPr>
              <a:t> </a:t>
            </a:r>
            <a:r>
              <a:rPr sz="2800" spc="-10" dirty="0">
                <a:solidFill>
                  <a:srgbClr val="095A82"/>
                </a:solidFill>
                <a:cs typeface="Calibri"/>
              </a:rPr>
              <a:t>Images</a:t>
            </a:r>
            <a:endParaRPr sz="2800">
              <a:solidFill>
                <a:prstClr val="black"/>
              </a:solidFill>
              <a:cs typeface="Calibri"/>
            </a:endParaRPr>
          </a:p>
          <a:p>
            <a:pPr>
              <a:spcBef>
                <a:spcPts val="90"/>
              </a:spcBef>
              <a:buClr>
                <a:srgbClr val="095A82"/>
              </a:buClr>
              <a:buFont typeface="Wingdings"/>
              <a:buChar char=""/>
            </a:pPr>
            <a:endParaRPr sz="2600">
              <a:solidFill>
                <a:prstClr val="black"/>
              </a:solidFill>
              <a:latin typeface="Times New Roman"/>
              <a:cs typeface="Times New Roman"/>
            </a:endParaRPr>
          </a:p>
          <a:p>
            <a:pPr marL="598170" indent="-572770">
              <a:buFont typeface="Wingdings"/>
              <a:buChar char=""/>
              <a:tabLst>
                <a:tab pos="598170" algn="l"/>
                <a:tab pos="599440" algn="l"/>
              </a:tabLst>
            </a:pPr>
            <a:r>
              <a:rPr sz="2800" spc="-10" dirty="0">
                <a:solidFill>
                  <a:srgbClr val="095A82"/>
                </a:solidFill>
                <a:cs typeface="Calibri"/>
              </a:rPr>
              <a:t>Automatic </a:t>
            </a:r>
            <a:r>
              <a:rPr sz="2800" dirty="0">
                <a:solidFill>
                  <a:srgbClr val="095A82"/>
                </a:solidFill>
                <a:cs typeface="Calibri"/>
              </a:rPr>
              <a:t>Game</a:t>
            </a:r>
            <a:r>
              <a:rPr sz="2800" spc="-20" dirty="0">
                <a:solidFill>
                  <a:srgbClr val="095A82"/>
                </a:solidFill>
                <a:cs typeface="Calibri"/>
              </a:rPr>
              <a:t> </a:t>
            </a:r>
            <a:r>
              <a:rPr sz="2800" dirty="0">
                <a:solidFill>
                  <a:srgbClr val="095A82"/>
                </a:solidFill>
                <a:cs typeface="Calibri"/>
              </a:rPr>
              <a:t>Playing</a:t>
            </a:r>
            <a:endParaRPr sz="2800">
              <a:solidFill>
                <a:prstClr val="black"/>
              </a:solidFill>
              <a:cs typeface="Calibri"/>
            </a:endParaRPr>
          </a:p>
        </p:txBody>
      </p:sp>
      <p:sp>
        <p:nvSpPr>
          <p:cNvPr id="10" name="object 10"/>
          <p:cNvSpPr/>
          <p:nvPr/>
        </p:nvSpPr>
        <p:spPr>
          <a:xfrm>
            <a:off x="7991856" y="3977640"/>
            <a:ext cx="9424416" cy="4712208"/>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11" name="object 11"/>
          <p:cNvSpPr txBox="1"/>
          <p:nvPr/>
        </p:nvSpPr>
        <p:spPr>
          <a:xfrm>
            <a:off x="10183368" y="8689846"/>
            <a:ext cx="5041900" cy="561692"/>
          </a:xfrm>
          <a:prstGeom prst="rect">
            <a:avLst/>
          </a:prstGeom>
          <a:solidFill>
            <a:srgbClr val="FFFCEC"/>
          </a:solidFill>
          <a:ln w="9144">
            <a:solidFill>
              <a:srgbClr val="5F5F5F"/>
            </a:solidFill>
          </a:ln>
        </p:spPr>
        <p:txBody>
          <a:bodyPr vert="horz" wrap="square" lIns="0" tIns="68580" rIns="0" bIns="0" rtlCol="0">
            <a:spAutoFit/>
          </a:bodyPr>
          <a:lstStyle/>
          <a:p>
            <a:pPr marL="1163320">
              <a:spcBef>
                <a:spcPts val="540"/>
              </a:spcBef>
            </a:pPr>
            <a:r>
              <a:rPr sz="3200" spc="-30" dirty="0">
                <a:solidFill>
                  <a:srgbClr val="5F5F5F"/>
                </a:solidFill>
                <a:cs typeface="Calibri"/>
              </a:rPr>
              <a:t>Face</a:t>
            </a:r>
            <a:r>
              <a:rPr sz="3200" spc="10" dirty="0">
                <a:solidFill>
                  <a:srgbClr val="5F5F5F"/>
                </a:solidFill>
                <a:cs typeface="Calibri"/>
              </a:rPr>
              <a:t> </a:t>
            </a:r>
            <a:r>
              <a:rPr sz="3200" spc="-20" dirty="0">
                <a:solidFill>
                  <a:srgbClr val="5F5F5F"/>
                </a:solidFill>
                <a:cs typeface="Calibri"/>
              </a:rPr>
              <a:t>recognition</a:t>
            </a:r>
            <a:endParaRPr sz="3200">
              <a:solidFill>
                <a:prstClr val="black"/>
              </a:solidFill>
              <a:cs typeface="Calibri"/>
            </a:endParaRPr>
          </a:p>
        </p:txBody>
      </p:sp>
      <p:sp>
        <p:nvSpPr>
          <p:cNvPr id="12" name="object 12"/>
          <p:cNvSpPr txBox="1"/>
          <p:nvPr/>
        </p:nvSpPr>
        <p:spPr>
          <a:xfrm>
            <a:off x="9144001" y="6998206"/>
            <a:ext cx="1009650" cy="446276"/>
          </a:xfrm>
          <a:prstGeom prst="rect">
            <a:avLst/>
          </a:prstGeom>
          <a:solidFill>
            <a:srgbClr val="FFFCEC"/>
          </a:solidFill>
          <a:ln w="9144">
            <a:solidFill>
              <a:srgbClr val="5F5F5F"/>
            </a:solidFill>
          </a:ln>
        </p:spPr>
        <p:txBody>
          <a:bodyPr vert="horz" wrap="square" lIns="0" tIns="76200" rIns="0" bIns="0" rtlCol="0">
            <a:spAutoFit/>
          </a:bodyPr>
          <a:lstStyle/>
          <a:p>
            <a:pPr marL="184150">
              <a:spcBef>
                <a:spcPts val="600"/>
              </a:spcBef>
            </a:pPr>
            <a:r>
              <a:rPr sz="2400" b="1" spc="-20" dirty="0">
                <a:solidFill>
                  <a:srgbClr val="095A82"/>
                </a:solidFill>
                <a:cs typeface="Calibri"/>
              </a:rPr>
              <a:t>Sara</a:t>
            </a:r>
            <a:endParaRPr sz="2400">
              <a:solidFill>
                <a:prstClr val="black"/>
              </a:solidFill>
              <a:cs typeface="Calibri"/>
            </a:endParaRPr>
          </a:p>
        </p:txBody>
      </p:sp>
      <p:sp>
        <p:nvSpPr>
          <p:cNvPr id="13" name="object 13"/>
          <p:cNvSpPr txBox="1"/>
          <p:nvPr/>
        </p:nvSpPr>
        <p:spPr>
          <a:xfrm>
            <a:off x="10582657" y="6870192"/>
            <a:ext cx="1009650" cy="446276"/>
          </a:xfrm>
          <a:prstGeom prst="rect">
            <a:avLst/>
          </a:prstGeom>
          <a:solidFill>
            <a:srgbClr val="FFFCEC"/>
          </a:solidFill>
          <a:ln w="9144">
            <a:solidFill>
              <a:srgbClr val="5F5F5F"/>
            </a:solidFill>
          </a:ln>
        </p:spPr>
        <p:txBody>
          <a:bodyPr vert="horz" wrap="square" lIns="0" tIns="76200" rIns="0" bIns="0" rtlCol="0">
            <a:spAutoFit/>
          </a:bodyPr>
          <a:lstStyle/>
          <a:p>
            <a:pPr marL="185420">
              <a:spcBef>
                <a:spcPts val="600"/>
              </a:spcBef>
            </a:pPr>
            <a:r>
              <a:rPr sz="2400" b="1" spc="-10" dirty="0">
                <a:solidFill>
                  <a:srgbClr val="095A82"/>
                </a:solidFill>
                <a:cs typeface="Calibri"/>
              </a:rPr>
              <a:t>Jessi</a:t>
            </a:r>
            <a:endParaRPr sz="2400">
              <a:solidFill>
                <a:prstClr val="black"/>
              </a:solidFill>
              <a:cs typeface="Calibri"/>
            </a:endParaRPr>
          </a:p>
        </p:txBody>
      </p:sp>
      <p:sp>
        <p:nvSpPr>
          <p:cNvPr id="14" name="object 14"/>
          <p:cNvSpPr txBox="1"/>
          <p:nvPr/>
        </p:nvSpPr>
        <p:spPr>
          <a:xfrm>
            <a:off x="12457176" y="6870192"/>
            <a:ext cx="1005840" cy="446276"/>
          </a:xfrm>
          <a:prstGeom prst="rect">
            <a:avLst/>
          </a:prstGeom>
          <a:solidFill>
            <a:srgbClr val="FFFCEC"/>
          </a:solidFill>
          <a:ln w="9144">
            <a:solidFill>
              <a:srgbClr val="5F5F5F"/>
            </a:solidFill>
          </a:ln>
        </p:spPr>
        <p:txBody>
          <a:bodyPr vert="horz" wrap="square" lIns="0" tIns="76200" rIns="0" bIns="0" rtlCol="0">
            <a:spAutoFit/>
          </a:bodyPr>
          <a:lstStyle/>
          <a:p>
            <a:pPr marL="184150">
              <a:spcBef>
                <a:spcPts val="600"/>
              </a:spcBef>
            </a:pPr>
            <a:r>
              <a:rPr sz="2400" b="1" spc="-20" dirty="0">
                <a:solidFill>
                  <a:srgbClr val="095A82"/>
                </a:solidFill>
                <a:cs typeface="Calibri"/>
              </a:rPr>
              <a:t>Amy</a:t>
            </a:r>
            <a:endParaRPr sz="2400">
              <a:solidFill>
                <a:prstClr val="black"/>
              </a:solidFill>
              <a:cs typeface="Calibri"/>
            </a:endParaRPr>
          </a:p>
        </p:txBody>
      </p:sp>
      <p:sp>
        <p:nvSpPr>
          <p:cNvPr id="15" name="object 15"/>
          <p:cNvSpPr txBox="1"/>
          <p:nvPr/>
        </p:nvSpPr>
        <p:spPr>
          <a:xfrm>
            <a:off x="13895833" y="6870192"/>
            <a:ext cx="1009650" cy="446276"/>
          </a:xfrm>
          <a:prstGeom prst="rect">
            <a:avLst/>
          </a:prstGeom>
          <a:solidFill>
            <a:srgbClr val="FFFCEC"/>
          </a:solidFill>
          <a:ln w="9144">
            <a:solidFill>
              <a:srgbClr val="5F5F5F"/>
            </a:solidFill>
          </a:ln>
        </p:spPr>
        <p:txBody>
          <a:bodyPr vert="horz" wrap="square" lIns="0" tIns="76200" rIns="0" bIns="0" rtlCol="0">
            <a:spAutoFit/>
          </a:bodyPr>
          <a:lstStyle/>
          <a:p>
            <a:pPr marL="185420">
              <a:spcBef>
                <a:spcPts val="600"/>
              </a:spcBef>
            </a:pPr>
            <a:r>
              <a:rPr sz="2400" b="1" spc="-10" dirty="0">
                <a:solidFill>
                  <a:srgbClr val="095A82"/>
                </a:solidFill>
                <a:cs typeface="Calibri"/>
              </a:rPr>
              <a:t>Priya</a:t>
            </a:r>
            <a:endParaRPr sz="2400">
              <a:solidFill>
                <a:prstClr val="black"/>
              </a:solidFill>
              <a:cs typeface="Calibri"/>
            </a:endParaRPr>
          </a:p>
        </p:txBody>
      </p:sp>
      <p:sp>
        <p:nvSpPr>
          <p:cNvPr id="16" name="object 16"/>
          <p:cNvSpPr txBox="1"/>
          <p:nvPr/>
        </p:nvSpPr>
        <p:spPr>
          <a:xfrm>
            <a:off x="15624046" y="6870192"/>
            <a:ext cx="1153160" cy="446276"/>
          </a:xfrm>
          <a:prstGeom prst="rect">
            <a:avLst/>
          </a:prstGeom>
          <a:solidFill>
            <a:srgbClr val="FFFCEC"/>
          </a:solidFill>
          <a:ln w="9144">
            <a:solidFill>
              <a:srgbClr val="5F5F5F"/>
            </a:solidFill>
          </a:ln>
        </p:spPr>
        <p:txBody>
          <a:bodyPr vert="horz" wrap="square" lIns="0" tIns="76200" rIns="0" bIns="0" rtlCol="0">
            <a:spAutoFit/>
          </a:bodyPr>
          <a:lstStyle/>
          <a:p>
            <a:pPr marL="185420">
              <a:spcBef>
                <a:spcPts val="600"/>
              </a:spcBef>
            </a:pPr>
            <a:r>
              <a:rPr sz="2400" b="1" spc="-10" dirty="0">
                <a:solidFill>
                  <a:srgbClr val="095A82"/>
                </a:solidFill>
                <a:cs typeface="Calibri"/>
              </a:rPr>
              <a:t>Adam</a:t>
            </a:r>
            <a:endParaRPr sz="2400">
              <a:solidFill>
                <a:prstClr val="black"/>
              </a:solidFill>
              <a:cs typeface="Calibri"/>
            </a:endParaRPr>
          </a:p>
        </p:txBody>
      </p:sp>
      <p:sp>
        <p:nvSpPr>
          <p:cNvPr id="17" name="object 17"/>
          <p:cNvSpPr txBox="1"/>
          <p:nvPr/>
        </p:nvSpPr>
        <p:spPr>
          <a:xfrm>
            <a:off x="13463015" y="3560065"/>
            <a:ext cx="1299210" cy="443711"/>
          </a:xfrm>
          <a:prstGeom prst="rect">
            <a:avLst/>
          </a:prstGeom>
          <a:solidFill>
            <a:srgbClr val="FFFCEC"/>
          </a:solidFill>
          <a:ln w="9144">
            <a:solidFill>
              <a:srgbClr val="5F5F5F"/>
            </a:solidFill>
          </a:ln>
        </p:spPr>
        <p:txBody>
          <a:bodyPr vert="horz" wrap="square" lIns="0" tIns="73660" rIns="0" bIns="0" rtlCol="0">
            <a:spAutoFit/>
          </a:bodyPr>
          <a:lstStyle/>
          <a:p>
            <a:pPr marL="186690">
              <a:spcBef>
                <a:spcPts val="580"/>
              </a:spcBef>
            </a:pPr>
            <a:r>
              <a:rPr sz="2400" b="1" spc="-10" dirty="0">
                <a:solidFill>
                  <a:srgbClr val="095A82"/>
                </a:solidFill>
                <a:cs typeface="Calibri"/>
              </a:rPr>
              <a:t>Emma</a:t>
            </a:r>
            <a:endParaRPr sz="2400">
              <a:solidFill>
                <a:prstClr val="black"/>
              </a:solidFill>
              <a:cs typeface="Calibri"/>
            </a:endParaRPr>
          </a:p>
        </p:txBody>
      </p:sp>
      <p:sp>
        <p:nvSpPr>
          <p:cNvPr id="18" name="object 18"/>
          <p:cNvSpPr txBox="1"/>
          <p:nvPr/>
        </p:nvSpPr>
        <p:spPr>
          <a:xfrm>
            <a:off x="11841480" y="3560065"/>
            <a:ext cx="1442720" cy="443711"/>
          </a:xfrm>
          <a:prstGeom prst="rect">
            <a:avLst/>
          </a:prstGeom>
          <a:solidFill>
            <a:srgbClr val="FFFCEC"/>
          </a:solidFill>
          <a:ln w="9144">
            <a:solidFill>
              <a:srgbClr val="5F5F5F"/>
            </a:solidFill>
          </a:ln>
        </p:spPr>
        <p:txBody>
          <a:bodyPr vert="horz" wrap="square" lIns="0" tIns="73660" rIns="0" bIns="0" rtlCol="0">
            <a:spAutoFit/>
          </a:bodyPr>
          <a:lstStyle/>
          <a:p>
            <a:pPr marL="185420">
              <a:spcBef>
                <a:spcPts val="580"/>
              </a:spcBef>
            </a:pPr>
            <a:r>
              <a:rPr sz="2400" b="1" spc="-10" dirty="0">
                <a:solidFill>
                  <a:srgbClr val="095A82"/>
                </a:solidFill>
                <a:cs typeface="Calibri"/>
              </a:rPr>
              <a:t>Andrew</a:t>
            </a:r>
            <a:endParaRPr sz="2400">
              <a:solidFill>
                <a:prstClr val="black"/>
              </a:solidFill>
              <a:cs typeface="Calibri"/>
            </a:endParaRPr>
          </a:p>
        </p:txBody>
      </p:sp>
      <p:sp>
        <p:nvSpPr>
          <p:cNvPr id="19" name="object 19"/>
          <p:cNvSpPr txBox="1"/>
          <p:nvPr/>
        </p:nvSpPr>
        <p:spPr>
          <a:xfrm>
            <a:off x="10372342" y="3535679"/>
            <a:ext cx="1290320" cy="443711"/>
          </a:xfrm>
          <a:prstGeom prst="rect">
            <a:avLst/>
          </a:prstGeom>
          <a:solidFill>
            <a:srgbClr val="FFFCEC"/>
          </a:solidFill>
          <a:ln w="9144">
            <a:solidFill>
              <a:srgbClr val="5F5F5F"/>
            </a:solidFill>
          </a:ln>
        </p:spPr>
        <p:txBody>
          <a:bodyPr vert="horz" wrap="square" lIns="0" tIns="73660" rIns="0" bIns="0" rtlCol="0">
            <a:spAutoFit/>
          </a:bodyPr>
          <a:lstStyle/>
          <a:p>
            <a:pPr marL="184150">
              <a:spcBef>
                <a:spcPts val="580"/>
              </a:spcBef>
            </a:pPr>
            <a:r>
              <a:rPr sz="2400" b="1" spc="-10" dirty="0">
                <a:solidFill>
                  <a:srgbClr val="095A82"/>
                </a:solidFill>
                <a:cs typeface="Calibri"/>
              </a:rPr>
              <a:t>John</a:t>
            </a:r>
            <a:endParaRPr sz="2400">
              <a:solidFill>
                <a:prstClr val="black"/>
              </a:solidFill>
              <a:cs typeface="Calibri"/>
            </a:endParaRPr>
          </a:p>
        </p:txBody>
      </p:sp>
    </p:spTree>
    <p:extLst>
      <p:ext uri="{BB962C8B-B14F-4D97-AF65-F5344CB8AC3E}">
        <p14:creationId xmlns:p14="http://schemas.microsoft.com/office/powerpoint/2010/main" val="36526998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a:spLocks noGrp="1"/>
          </p:cNvSpPr>
          <p:nvPr>
            <p:ph type="title"/>
          </p:nvPr>
        </p:nvSpPr>
        <p:spPr>
          <a:xfrm>
            <a:off x="1998036" y="4751182"/>
            <a:ext cx="15127220" cy="1133644"/>
          </a:xfrm>
          <a:prstGeom prst="rect">
            <a:avLst/>
          </a:prstGeom>
        </p:spPr>
        <p:txBody>
          <a:bodyPr vert="horz" wrap="square" lIns="0" tIns="25400" rIns="0" bIns="0" rtlCol="0">
            <a:spAutoFit/>
          </a:bodyPr>
          <a:lstStyle/>
          <a:p>
            <a:pPr marL="12700" marR="10160" indent="7620" algn="ctr">
              <a:spcBef>
                <a:spcPts val="100"/>
              </a:spcBef>
            </a:pPr>
            <a:r>
              <a:rPr lang="en-IN" spc="-5" dirty="0">
                <a:solidFill>
                  <a:prstClr val="black"/>
                </a:solidFill>
              </a:rPr>
              <a:t>Why Artificial Intelligence?</a:t>
            </a:r>
          </a:p>
        </p:txBody>
      </p:sp>
      <p:sp>
        <p:nvSpPr>
          <p:cNvPr id="10" name="object 3"/>
          <p:cNvSpPr/>
          <p:nvPr/>
        </p:nvSpPr>
        <p:spPr>
          <a:xfrm>
            <a:off x="1946148" y="7018019"/>
            <a:ext cx="14399260" cy="1134110"/>
          </a:xfrm>
          <a:custGeom>
            <a:avLst/>
            <a:gdLst/>
            <a:ahLst/>
            <a:cxnLst/>
            <a:rect l="l" t="t" r="r" b="b"/>
            <a:pathLst>
              <a:path w="7199630" h="567054">
                <a:moveTo>
                  <a:pt x="7104887" y="0"/>
                </a:moveTo>
                <a:lnTo>
                  <a:pt x="94487" y="0"/>
                </a:lnTo>
                <a:lnTo>
                  <a:pt x="57708" y="7423"/>
                </a:lnTo>
                <a:lnTo>
                  <a:pt x="27674" y="27670"/>
                </a:lnTo>
                <a:lnTo>
                  <a:pt x="7425" y="57703"/>
                </a:lnTo>
                <a:lnTo>
                  <a:pt x="0" y="94487"/>
                </a:lnTo>
                <a:lnTo>
                  <a:pt x="0" y="472439"/>
                </a:lnTo>
                <a:lnTo>
                  <a:pt x="7425" y="509219"/>
                </a:lnTo>
                <a:lnTo>
                  <a:pt x="27674" y="539253"/>
                </a:lnTo>
                <a:lnTo>
                  <a:pt x="57708" y="559502"/>
                </a:lnTo>
                <a:lnTo>
                  <a:pt x="94487" y="566927"/>
                </a:lnTo>
                <a:lnTo>
                  <a:pt x="7104887" y="566927"/>
                </a:lnTo>
                <a:lnTo>
                  <a:pt x="7141672" y="559502"/>
                </a:lnTo>
                <a:lnTo>
                  <a:pt x="7171705" y="539253"/>
                </a:lnTo>
                <a:lnTo>
                  <a:pt x="7191952" y="509219"/>
                </a:lnTo>
                <a:lnTo>
                  <a:pt x="7199376" y="472439"/>
                </a:lnTo>
                <a:lnTo>
                  <a:pt x="7199376" y="94487"/>
                </a:lnTo>
                <a:lnTo>
                  <a:pt x="7191952" y="57703"/>
                </a:lnTo>
                <a:lnTo>
                  <a:pt x="7171705" y="27670"/>
                </a:lnTo>
                <a:lnTo>
                  <a:pt x="7141672" y="7423"/>
                </a:lnTo>
                <a:lnTo>
                  <a:pt x="7104887" y="0"/>
                </a:lnTo>
                <a:close/>
              </a:path>
            </a:pathLst>
          </a:custGeom>
          <a:solidFill>
            <a:srgbClr val="DCE2E3"/>
          </a:solidFill>
        </p:spPr>
        <p:txBody>
          <a:bodyPr wrap="square" lIns="0" tIns="0" rIns="0" bIns="0" rtlCol="0"/>
          <a:lstStyle/>
          <a:p>
            <a:endParaRPr sz="3600">
              <a:solidFill>
                <a:prstClr val="black"/>
              </a:solidFill>
            </a:endParaRPr>
          </a:p>
        </p:txBody>
      </p:sp>
      <p:sp>
        <p:nvSpPr>
          <p:cNvPr id="11" name="object 5"/>
          <p:cNvSpPr txBox="1"/>
          <p:nvPr/>
        </p:nvSpPr>
        <p:spPr>
          <a:xfrm>
            <a:off x="2697732" y="7306971"/>
            <a:ext cx="12885420" cy="487313"/>
          </a:xfrm>
          <a:prstGeom prst="rect">
            <a:avLst/>
          </a:prstGeom>
        </p:spPr>
        <p:txBody>
          <a:bodyPr vert="horz" wrap="square" lIns="0" tIns="25400" rIns="0" bIns="0" rtlCol="0">
            <a:spAutoFit/>
          </a:bodyPr>
          <a:lstStyle/>
          <a:p>
            <a:pPr marL="25400" algn="ctr">
              <a:spcBef>
                <a:spcPts val="200"/>
              </a:spcBef>
            </a:pPr>
            <a:r>
              <a:rPr sz="3000" spc="-30" dirty="0">
                <a:solidFill>
                  <a:srgbClr val="095A82"/>
                </a:solidFill>
                <a:cs typeface="Calibri"/>
              </a:rPr>
              <a:t>Let’s </a:t>
            </a:r>
            <a:r>
              <a:rPr sz="3000" spc="-10" dirty="0">
                <a:solidFill>
                  <a:srgbClr val="095A82"/>
                </a:solidFill>
                <a:cs typeface="Calibri"/>
              </a:rPr>
              <a:t>begin by understanding </a:t>
            </a:r>
            <a:r>
              <a:rPr sz="3000" spc="-20" dirty="0">
                <a:solidFill>
                  <a:srgbClr val="095A82"/>
                </a:solidFill>
                <a:cs typeface="Calibri"/>
              </a:rPr>
              <a:t>various </a:t>
            </a:r>
            <a:r>
              <a:rPr sz="3000" spc="-10" dirty="0">
                <a:solidFill>
                  <a:srgbClr val="095A82"/>
                </a:solidFill>
                <a:cs typeface="Calibri"/>
              </a:rPr>
              <a:t>applications of Artificial Intelligence </a:t>
            </a:r>
            <a:r>
              <a:rPr sz="3000" dirty="0">
                <a:solidFill>
                  <a:srgbClr val="095A82"/>
                </a:solidFill>
                <a:cs typeface="Calibri"/>
              </a:rPr>
              <a:t>in </a:t>
            </a:r>
            <a:r>
              <a:rPr sz="3000" spc="-20" dirty="0">
                <a:solidFill>
                  <a:srgbClr val="095A82"/>
                </a:solidFill>
                <a:cs typeface="Calibri"/>
              </a:rPr>
              <a:t>real</a:t>
            </a:r>
            <a:r>
              <a:rPr sz="3000" spc="20" dirty="0">
                <a:solidFill>
                  <a:srgbClr val="095A82"/>
                </a:solidFill>
                <a:cs typeface="Calibri"/>
              </a:rPr>
              <a:t> </a:t>
            </a:r>
            <a:r>
              <a:rPr sz="3000" spc="-20" dirty="0">
                <a:solidFill>
                  <a:srgbClr val="095A82"/>
                </a:solidFill>
                <a:cs typeface="Calibri"/>
              </a:rPr>
              <a:t>life</a:t>
            </a:r>
            <a:endParaRPr sz="3000" dirty="0">
              <a:solidFill>
                <a:prstClr val="black"/>
              </a:solidFill>
              <a:cs typeface="Calibri"/>
            </a:endParaRPr>
          </a:p>
        </p:txBody>
      </p:sp>
      <p:sp>
        <p:nvSpPr>
          <p:cNvPr id="12" name="object 4"/>
          <p:cNvSpPr/>
          <p:nvPr/>
        </p:nvSpPr>
        <p:spPr>
          <a:xfrm>
            <a:off x="2098548" y="7170419"/>
            <a:ext cx="14399260" cy="1134110"/>
          </a:xfrm>
          <a:custGeom>
            <a:avLst/>
            <a:gdLst/>
            <a:ahLst/>
            <a:cxnLst/>
            <a:rect l="l" t="t" r="r" b="b"/>
            <a:pathLst>
              <a:path w="7199630" h="567054">
                <a:moveTo>
                  <a:pt x="0" y="94487"/>
                </a:moveTo>
                <a:lnTo>
                  <a:pt x="7425" y="57703"/>
                </a:lnTo>
                <a:lnTo>
                  <a:pt x="27674" y="27670"/>
                </a:lnTo>
                <a:lnTo>
                  <a:pt x="57708" y="7423"/>
                </a:lnTo>
                <a:lnTo>
                  <a:pt x="94487" y="0"/>
                </a:lnTo>
                <a:lnTo>
                  <a:pt x="7104887" y="0"/>
                </a:lnTo>
                <a:lnTo>
                  <a:pt x="7141672" y="7423"/>
                </a:lnTo>
                <a:lnTo>
                  <a:pt x="7171705" y="27670"/>
                </a:lnTo>
                <a:lnTo>
                  <a:pt x="7191952" y="57703"/>
                </a:lnTo>
                <a:lnTo>
                  <a:pt x="7199376" y="94487"/>
                </a:lnTo>
                <a:lnTo>
                  <a:pt x="7199376" y="472439"/>
                </a:lnTo>
                <a:lnTo>
                  <a:pt x="7191952" y="509219"/>
                </a:lnTo>
                <a:lnTo>
                  <a:pt x="7171705" y="539253"/>
                </a:lnTo>
                <a:lnTo>
                  <a:pt x="7141672" y="559502"/>
                </a:lnTo>
                <a:lnTo>
                  <a:pt x="7104887" y="566927"/>
                </a:lnTo>
                <a:lnTo>
                  <a:pt x="94487" y="566927"/>
                </a:lnTo>
                <a:lnTo>
                  <a:pt x="57708" y="559502"/>
                </a:lnTo>
                <a:lnTo>
                  <a:pt x="27674" y="539253"/>
                </a:lnTo>
                <a:lnTo>
                  <a:pt x="7425" y="509219"/>
                </a:lnTo>
                <a:lnTo>
                  <a:pt x="0" y="472439"/>
                </a:lnTo>
                <a:lnTo>
                  <a:pt x="0" y="94487"/>
                </a:lnTo>
                <a:close/>
              </a:path>
            </a:pathLst>
          </a:custGeom>
          <a:ln w="28955">
            <a:solidFill>
              <a:srgbClr val="5F5F5F"/>
            </a:solidFill>
          </a:ln>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37286619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7" name="object 7"/>
          <p:cNvSpPr txBox="1">
            <a:spLocks noGrp="1"/>
          </p:cNvSpPr>
          <p:nvPr>
            <p:ph type="title"/>
          </p:nvPr>
        </p:nvSpPr>
        <p:spPr>
          <a:xfrm>
            <a:off x="942035" y="648106"/>
            <a:ext cx="13008610" cy="886140"/>
          </a:xfrm>
          <a:prstGeom prst="rect">
            <a:avLst/>
          </a:prstGeom>
        </p:spPr>
        <p:txBody>
          <a:bodyPr vert="horz" wrap="square" lIns="0" tIns="24130" rIns="0" bIns="0" rtlCol="0">
            <a:spAutoFit/>
          </a:bodyPr>
          <a:lstStyle/>
          <a:p>
            <a:pPr marL="25400">
              <a:spcBef>
                <a:spcPts val="190"/>
              </a:spcBef>
            </a:pPr>
            <a:r>
              <a:rPr sz="5600" b="1" spc="-10" dirty="0">
                <a:latin typeface="Calibri"/>
                <a:cs typeface="Calibri"/>
              </a:rPr>
              <a:t>Applications of Deep Learning - </a:t>
            </a:r>
            <a:r>
              <a:rPr sz="5600" b="1" spc="-20" dirty="0">
                <a:latin typeface="Calibri"/>
                <a:cs typeface="Calibri"/>
              </a:rPr>
              <a:t>Google</a:t>
            </a:r>
            <a:r>
              <a:rPr sz="5600" b="1" spc="200" dirty="0">
                <a:latin typeface="Calibri"/>
                <a:cs typeface="Calibri"/>
              </a:rPr>
              <a:t> </a:t>
            </a:r>
            <a:r>
              <a:rPr sz="5600" b="1" spc="-10" dirty="0">
                <a:latin typeface="Calibri"/>
                <a:cs typeface="Calibri"/>
              </a:rPr>
              <a:t>Lens</a:t>
            </a:r>
            <a:endParaRPr sz="5600">
              <a:latin typeface="Calibri"/>
              <a:cs typeface="Calibri"/>
            </a:endParaRPr>
          </a:p>
        </p:txBody>
      </p:sp>
      <p:sp>
        <p:nvSpPr>
          <p:cNvPr id="8" name="object 8"/>
          <p:cNvSpPr txBox="1"/>
          <p:nvPr/>
        </p:nvSpPr>
        <p:spPr>
          <a:xfrm>
            <a:off x="9867900" y="2185619"/>
            <a:ext cx="7840980" cy="6386364"/>
          </a:xfrm>
          <a:prstGeom prst="rect">
            <a:avLst/>
          </a:prstGeom>
        </p:spPr>
        <p:txBody>
          <a:bodyPr vert="horz" wrap="square" lIns="0" tIns="25400" rIns="0" bIns="0" rtlCol="0">
            <a:spAutoFit/>
          </a:bodyPr>
          <a:lstStyle/>
          <a:p>
            <a:pPr marL="598170" marR="40640" indent="-572770">
              <a:lnSpc>
                <a:spcPct val="150000"/>
              </a:lnSpc>
              <a:spcBef>
                <a:spcPts val="200"/>
              </a:spcBef>
              <a:buClr>
                <a:srgbClr val="095A82"/>
              </a:buClr>
              <a:buFont typeface="Wingdings"/>
              <a:buChar char=""/>
              <a:tabLst>
                <a:tab pos="598170" algn="l"/>
                <a:tab pos="599440" algn="l"/>
              </a:tabLst>
            </a:pPr>
            <a:r>
              <a:rPr sz="2800" spc="-10" dirty="0">
                <a:solidFill>
                  <a:srgbClr val="5F5F5F"/>
                </a:solidFill>
                <a:cs typeface="Calibri"/>
              </a:rPr>
              <a:t>Google Lens </a:t>
            </a:r>
            <a:r>
              <a:rPr sz="2800" dirty="0">
                <a:solidFill>
                  <a:srgbClr val="5F5F5F"/>
                </a:solidFill>
                <a:cs typeface="Calibri"/>
              </a:rPr>
              <a:t>is a </a:t>
            </a:r>
            <a:r>
              <a:rPr sz="2800" spc="-10" dirty="0">
                <a:solidFill>
                  <a:srgbClr val="5F5F5F"/>
                </a:solidFill>
                <a:cs typeface="Calibri"/>
              </a:rPr>
              <a:t>set </a:t>
            </a:r>
            <a:r>
              <a:rPr sz="2800" dirty="0">
                <a:solidFill>
                  <a:srgbClr val="5F5F5F"/>
                </a:solidFill>
                <a:cs typeface="Calibri"/>
              </a:rPr>
              <a:t>of vision-based </a:t>
            </a:r>
            <a:r>
              <a:rPr sz="2800" spc="-10" dirty="0">
                <a:solidFill>
                  <a:srgbClr val="5F5F5F"/>
                </a:solidFill>
                <a:cs typeface="Calibri"/>
              </a:rPr>
              <a:t>computing  capabilities that </a:t>
            </a:r>
            <a:r>
              <a:rPr sz="2800" dirty="0">
                <a:solidFill>
                  <a:srgbClr val="5F5F5F"/>
                </a:solidFill>
                <a:cs typeface="Calibri"/>
              </a:rPr>
              <a:t>allows your </a:t>
            </a:r>
            <a:r>
              <a:rPr sz="2800" spc="-10" dirty="0">
                <a:solidFill>
                  <a:srgbClr val="5F5F5F"/>
                </a:solidFill>
                <a:cs typeface="Calibri"/>
              </a:rPr>
              <a:t>smartphone </a:t>
            </a:r>
            <a:r>
              <a:rPr sz="2800" dirty="0">
                <a:solidFill>
                  <a:srgbClr val="5F5F5F"/>
                </a:solidFill>
                <a:cs typeface="Calibri"/>
              </a:rPr>
              <a:t>to  </a:t>
            </a:r>
            <a:r>
              <a:rPr sz="2800" spc="-10" dirty="0">
                <a:solidFill>
                  <a:srgbClr val="5F5F5F"/>
                </a:solidFill>
                <a:cs typeface="Calibri"/>
              </a:rPr>
              <a:t>understand </a:t>
            </a:r>
            <a:r>
              <a:rPr sz="2800" dirty="0">
                <a:solidFill>
                  <a:srgbClr val="5F5F5F"/>
                </a:solidFill>
                <a:cs typeface="Calibri"/>
              </a:rPr>
              <a:t>what's going on in a </a:t>
            </a:r>
            <a:r>
              <a:rPr sz="2800" spc="-10" dirty="0">
                <a:solidFill>
                  <a:srgbClr val="5F5F5F"/>
                </a:solidFill>
                <a:cs typeface="Calibri"/>
              </a:rPr>
              <a:t>photo, video or </a:t>
            </a:r>
            <a:r>
              <a:rPr sz="2800" dirty="0">
                <a:solidFill>
                  <a:srgbClr val="5F5F5F"/>
                </a:solidFill>
                <a:cs typeface="Calibri"/>
              </a:rPr>
              <a:t>a  live</a:t>
            </a:r>
            <a:r>
              <a:rPr sz="2800" spc="-10" dirty="0">
                <a:solidFill>
                  <a:srgbClr val="5F5F5F"/>
                </a:solidFill>
                <a:cs typeface="Calibri"/>
              </a:rPr>
              <a:t> feed.</a:t>
            </a:r>
            <a:endParaRPr sz="2800">
              <a:solidFill>
                <a:prstClr val="black"/>
              </a:solidFill>
              <a:cs typeface="Calibri"/>
            </a:endParaRPr>
          </a:p>
          <a:p>
            <a:pPr marL="598170" marR="10160" indent="-572770">
              <a:lnSpc>
                <a:spcPct val="150100"/>
              </a:lnSpc>
              <a:spcBef>
                <a:spcPts val="1390"/>
              </a:spcBef>
              <a:buClr>
                <a:srgbClr val="095A82"/>
              </a:buClr>
              <a:buFont typeface="Wingdings"/>
              <a:buChar char=""/>
              <a:tabLst>
                <a:tab pos="598170" algn="l"/>
                <a:tab pos="599440" algn="l"/>
              </a:tabLst>
            </a:pPr>
            <a:r>
              <a:rPr sz="2800" dirty="0">
                <a:solidFill>
                  <a:srgbClr val="5F5F5F"/>
                </a:solidFill>
                <a:cs typeface="Calibri"/>
              </a:rPr>
              <a:t>For </a:t>
            </a:r>
            <a:r>
              <a:rPr sz="2800" spc="-10" dirty="0">
                <a:solidFill>
                  <a:srgbClr val="5F5F5F"/>
                </a:solidFill>
                <a:cs typeface="Calibri"/>
              </a:rPr>
              <a:t>instance, point </a:t>
            </a:r>
            <a:r>
              <a:rPr sz="2800" dirty="0">
                <a:solidFill>
                  <a:srgbClr val="5F5F5F"/>
                </a:solidFill>
                <a:cs typeface="Calibri"/>
              </a:rPr>
              <a:t>your </a:t>
            </a:r>
            <a:r>
              <a:rPr sz="2800" spc="-10" dirty="0">
                <a:solidFill>
                  <a:srgbClr val="5F5F5F"/>
                </a:solidFill>
                <a:cs typeface="Calibri"/>
              </a:rPr>
              <a:t>phone </a:t>
            </a:r>
            <a:r>
              <a:rPr sz="2800" dirty="0">
                <a:solidFill>
                  <a:srgbClr val="5F5F5F"/>
                </a:solidFill>
                <a:cs typeface="Calibri"/>
              </a:rPr>
              <a:t>at a flower </a:t>
            </a:r>
            <a:r>
              <a:rPr sz="2800" spc="-10" dirty="0">
                <a:solidFill>
                  <a:srgbClr val="5F5F5F"/>
                </a:solidFill>
                <a:cs typeface="Calibri"/>
              </a:rPr>
              <a:t>and  Google Lens </a:t>
            </a:r>
            <a:r>
              <a:rPr sz="2800" dirty="0">
                <a:solidFill>
                  <a:srgbClr val="5F5F5F"/>
                </a:solidFill>
                <a:cs typeface="Calibri"/>
              </a:rPr>
              <a:t>will </a:t>
            </a:r>
            <a:r>
              <a:rPr sz="2800" spc="-10" dirty="0">
                <a:solidFill>
                  <a:srgbClr val="5F5F5F"/>
                </a:solidFill>
                <a:cs typeface="Calibri"/>
              </a:rPr>
              <a:t>tell </a:t>
            </a:r>
            <a:r>
              <a:rPr sz="2800" dirty="0">
                <a:solidFill>
                  <a:srgbClr val="5F5F5F"/>
                </a:solidFill>
                <a:cs typeface="Calibri"/>
              </a:rPr>
              <a:t>you </a:t>
            </a:r>
            <a:r>
              <a:rPr sz="2800" spc="-10" dirty="0">
                <a:solidFill>
                  <a:srgbClr val="5F5F5F"/>
                </a:solidFill>
                <a:cs typeface="Calibri"/>
              </a:rPr>
              <a:t>on the </a:t>
            </a:r>
            <a:r>
              <a:rPr sz="2800" dirty="0">
                <a:solidFill>
                  <a:srgbClr val="5F5F5F"/>
                </a:solidFill>
                <a:cs typeface="Calibri"/>
              </a:rPr>
              <a:t>screen </a:t>
            </a:r>
            <a:r>
              <a:rPr sz="2800" spc="-10" dirty="0">
                <a:solidFill>
                  <a:srgbClr val="5F5F5F"/>
                </a:solidFill>
                <a:cs typeface="Calibri"/>
              </a:rPr>
              <a:t>which type  of </a:t>
            </a:r>
            <a:r>
              <a:rPr sz="2800" dirty="0">
                <a:solidFill>
                  <a:srgbClr val="5F5F5F"/>
                </a:solidFill>
                <a:cs typeface="Calibri"/>
              </a:rPr>
              <a:t>flower it</a:t>
            </a:r>
            <a:r>
              <a:rPr sz="2800" spc="-70" dirty="0">
                <a:solidFill>
                  <a:srgbClr val="5F5F5F"/>
                </a:solidFill>
                <a:cs typeface="Calibri"/>
              </a:rPr>
              <a:t> </a:t>
            </a:r>
            <a:r>
              <a:rPr sz="2800" dirty="0">
                <a:solidFill>
                  <a:srgbClr val="5F5F5F"/>
                </a:solidFill>
                <a:cs typeface="Calibri"/>
              </a:rPr>
              <a:t>is.</a:t>
            </a:r>
            <a:endParaRPr sz="2800">
              <a:solidFill>
                <a:prstClr val="black"/>
              </a:solidFill>
              <a:cs typeface="Calibri"/>
            </a:endParaRPr>
          </a:p>
          <a:p>
            <a:pPr marL="598170" marR="401320" indent="-572770">
              <a:lnSpc>
                <a:spcPct val="150000"/>
              </a:lnSpc>
              <a:spcBef>
                <a:spcPts val="1390"/>
              </a:spcBef>
              <a:buClr>
                <a:srgbClr val="095A82"/>
              </a:buClr>
              <a:buFont typeface="Wingdings"/>
              <a:buChar char=""/>
              <a:tabLst>
                <a:tab pos="676910" algn="l"/>
                <a:tab pos="678180" algn="l"/>
              </a:tabLst>
            </a:pPr>
            <a:r>
              <a:rPr sz="3600" dirty="0">
                <a:solidFill>
                  <a:prstClr val="black"/>
                </a:solidFill>
              </a:rPr>
              <a:t>	</a:t>
            </a:r>
            <a:r>
              <a:rPr sz="2800" dirty="0">
                <a:solidFill>
                  <a:srgbClr val="5F5F5F"/>
                </a:solidFill>
                <a:cs typeface="Calibri"/>
              </a:rPr>
              <a:t>You </a:t>
            </a:r>
            <a:r>
              <a:rPr sz="2800" spc="-10" dirty="0">
                <a:solidFill>
                  <a:srgbClr val="5F5F5F"/>
                </a:solidFill>
                <a:cs typeface="Calibri"/>
              </a:rPr>
              <a:t>can </a:t>
            </a:r>
            <a:r>
              <a:rPr sz="2800" dirty="0">
                <a:solidFill>
                  <a:srgbClr val="5F5F5F"/>
                </a:solidFill>
                <a:cs typeface="Calibri"/>
              </a:rPr>
              <a:t>aim </a:t>
            </a:r>
            <a:r>
              <a:rPr sz="2800" spc="-10" dirty="0">
                <a:solidFill>
                  <a:srgbClr val="5F5F5F"/>
                </a:solidFill>
                <a:cs typeface="Calibri"/>
              </a:rPr>
              <a:t>the </a:t>
            </a:r>
            <a:r>
              <a:rPr sz="2800" dirty="0">
                <a:solidFill>
                  <a:srgbClr val="5F5F5F"/>
                </a:solidFill>
                <a:cs typeface="Calibri"/>
              </a:rPr>
              <a:t>camera at a restaurant </a:t>
            </a:r>
            <a:r>
              <a:rPr sz="2800" spc="-10" dirty="0">
                <a:solidFill>
                  <a:srgbClr val="5F5F5F"/>
                </a:solidFill>
                <a:cs typeface="Calibri"/>
              </a:rPr>
              <a:t>sign </a:t>
            </a:r>
            <a:r>
              <a:rPr sz="2800" dirty="0">
                <a:solidFill>
                  <a:srgbClr val="5F5F5F"/>
                </a:solidFill>
                <a:cs typeface="Calibri"/>
              </a:rPr>
              <a:t>to  </a:t>
            </a:r>
            <a:r>
              <a:rPr sz="2800" spc="-10" dirty="0">
                <a:solidFill>
                  <a:srgbClr val="5F5F5F"/>
                </a:solidFill>
                <a:cs typeface="Calibri"/>
              </a:rPr>
              <a:t>see </a:t>
            </a:r>
            <a:r>
              <a:rPr sz="2800" dirty="0">
                <a:solidFill>
                  <a:srgbClr val="5F5F5F"/>
                </a:solidFill>
                <a:cs typeface="Calibri"/>
              </a:rPr>
              <a:t>reviews </a:t>
            </a:r>
            <a:r>
              <a:rPr sz="2800" spc="-10" dirty="0">
                <a:solidFill>
                  <a:srgbClr val="5F5F5F"/>
                </a:solidFill>
                <a:cs typeface="Calibri"/>
              </a:rPr>
              <a:t>and other</a:t>
            </a:r>
            <a:r>
              <a:rPr sz="2800" spc="-20" dirty="0">
                <a:solidFill>
                  <a:srgbClr val="5F5F5F"/>
                </a:solidFill>
                <a:cs typeface="Calibri"/>
              </a:rPr>
              <a:t> </a:t>
            </a:r>
            <a:r>
              <a:rPr sz="2800" dirty="0">
                <a:solidFill>
                  <a:srgbClr val="5F5F5F"/>
                </a:solidFill>
                <a:cs typeface="Calibri"/>
              </a:rPr>
              <a:t>information.</a:t>
            </a:r>
            <a:endParaRPr sz="2800">
              <a:solidFill>
                <a:prstClr val="black"/>
              </a:solidFill>
              <a:cs typeface="Calibri"/>
            </a:endParaRPr>
          </a:p>
        </p:txBody>
      </p:sp>
      <p:sp>
        <p:nvSpPr>
          <p:cNvPr id="9" name="object 9"/>
          <p:cNvSpPr/>
          <p:nvPr/>
        </p:nvSpPr>
        <p:spPr>
          <a:xfrm>
            <a:off x="1078990" y="2118360"/>
            <a:ext cx="4389120" cy="4678680"/>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10" name="object 10"/>
          <p:cNvSpPr/>
          <p:nvPr/>
        </p:nvSpPr>
        <p:spPr>
          <a:xfrm>
            <a:off x="1078990" y="5998464"/>
            <a:ext cx="5330952" cy="3185160"/>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11" name="object 11"/>
          <p:cNvSpPr/>
          <p:nvPr/>
        </p:nvSpPr>
        <p:spPr>
          <a:xfrm>
            <a:off x="5465065" y="2130550"/>
            <a:ext cx="3965446" cy="7053072"/>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191320111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7" name="object 7"/>
          <p:cNvSpPr txBox="1">
            <a:spLocks noGrp="1"/>
          </p:cNvSpPr>
          <p:nvPr>
            <p:ph type="title"/>
          </p:nvPr>
        </p:nvSpPr>
        <p:spPr>
          <a:xfrm>
            <a:off x="942035" y="648106"/>
            <a:ext cx="15488918" cy="886140"/>
          </a:xfrm>
          <a:prstGeom prst="rect">
            <a:avLst/>
          </a:prstGeom>
        </p:spPr>
        <p:txBody>
          <a:bodyPr vert="horz" wrap="square" lIns="0" tIns="24130" rIns="0" bIns="0" rtlCol="0">
            <a:spAutoFit/>
          </a:bodyPr>
          <a:lstStyle/>
          <a:p>
            <a:pPr marL="25400">
              <a:spcBef>
                <a:spcPts val="190"/>
              </a:spcBef>
            </a:pPr>
            <a:r>
              <a:rPr sz="5600" b="1" spc="-10" dirty="0">
                <a:latin typeface="Calibri"/>
                <a:cs typeface="Calibri"/>
              </a:rPr>
              <a:t>Applications of Deep Learning - </a:t>
            </a:r>
            <a:r>
              <a:rPr sz="5600" b="1" spc="-20" dirty="0">
                <a:latin typeface="Calibri"/>
                <a:cs typeface="Calibri"/>
              </a:rPr>
              <a:t>Machine</a:t>
            </a:r>
            <a:r>
              <a:rPr sz="5600" b="1" spc="270" dirty="0">
                <a:latin typeface="Calibri"/>
                <a:cs typeface="Calibri"/>
              </a:rPr>
              <a:t> </a:t>
            </a:r>
            <a:r>
              <a:rPr sz="5600" b="1" spc="-20" dirty="0">
                <a:latin typeface="Calibri"/>
                <a:cs typeface="Calibri"/>
              </a:rPr>
              <a:t>Translation</a:t>
            </a:r>
            <a:endParaRPr sz="5600">
              <a:latin typeface="Calibri"/>
              <a:cs typeface="Calibri"/>
            </a:endParaRPr>
          </a:p>
        </p:txBody>
      </p:sp>
      <p:sp>
        <p:nvSpPr>
          <p:cNvPr id="8" name="object 8"/>
          <p:cNvSpPr txBox="1"/>
          <p:nvPr/>
        </p:nvSpPr>
        <p:spPr>
          <a:xfrm>
            <a:off x="922527" y="1692009"/>
            <a:ext cx="15307310" cy="2165976"/>
          </a:xfrm>
          <a:prstGeom prst="rect">
            <a:avLst/>
          </a:prstGeom>
        </p:spPr>
        <p:txBody>
          <a:bodyPr vert="horz" wrap="square" lIns="0" tIns="240028" rIns="0" bIns="0" rtlCol="0">
            <a:spAutoFit/>
          </a:bodyPr>
          <a:lstStyle/>
          <a:p>
            <a:pPr marL="598170" indent="-572770">
              <a:spcBef>
                <a:spcPts val="1888"/>
              </a:spcBef>
              <a:buClr>
                <a:srgbClr val="095A82"/>
              </a:buClr>
              <a:buFont typeface="Wingdings"/>
              <a:buChar char=""/>
              <a:tabLst>
                <a:tab pos="598170" algn="l"/>
                <a:tab pos="599440" algn="l"/>
              </a:tabLst>
            </a:pPr>
            <a:r>
              <a:rPr sz="2800" spc="-10" dirty="0">
                <a:solidFill>
                  <a:srgbClr val="5F5F5F"/>
                </a:solidFill>
                <a:cs typeface="Calibri"/>
              </a:rPr>
              <a:t>This </a:t>
            </a:r>
            <a:r>
              <a:rPr sz="2800" dirty="0">
                <a:solidFill>
                  <a:srgbClr val="5F5F5F"/>
                </a:solidFill>
                <a:cs typeface="Calibri"/>
              </a:rPr>
              <a:t>is a task where you are given words in </a:t>
            </a:r>
            <a:r>
              <a:rPr sz="2800" spc="-10" dirty="0">
                <a:solidFill>
                  <a:srgbClr val="5F5F5F"/>
                </a:solidFill>
                <a:cs typeface="Calibri"/>
              </a:rPr>
              <a:t>some </a:t>
            </a:r>
            <a:r>
              <a:rPr sz="2800" dirty="0">
                <a:solidFill>
                  <a:srgbClr val="5F5F5F"/>
                </a:solidFill>
                <a:cs typeface="Calibri"/>
              </a:rPr>
              <a:t>language </a:t>
            </a:r>
            <a:r>
              <a:rPr sz="2800" spc="-10" dirty="0">
                <a:solidFill>
                  <a:srgbClr val="5F5F5F"/>
                </a:solidFill>
                <a:cs typeface="Calibri"/>
              </a:rPr>
              <a:t>and </a:t>
            </a:r>
            <a:r>
              <a:rPr sz="2800" dirty="0">
                <a:solidFill>
                  <a:srgbClr val="5F5F5F"/>
                </a:solidFill>
                <a:cs typeface="Calibri"/>
              </a:rPr>
              <a:t>you have to </a:t>
            </a:r>
            <a:r>
              <a:rPr sz="2800" spc="-10" dirty="0">
                <a:solidFill>
                  <a:srgbClr val="5F5F5F"/>
                </a:solidFill>
                <a:cs typeface="Calibri"/>
              </a:rPr>
              <a:t>translate the </a:t>
            </a:r>
            <a:r>
              <a:rPr sz="2800" dirty="0">
                <a:solidFill>
                  <a:srgbClr val="5F5F5F"/>
                </a:solidFill>
                <a:cs typeface="Calibri"/>
              </a:rPr>
              <a:t>words to</a:t>
            </a:r>
            <a:r>
              <a:rPr sz="2800" spc="30" dirty="0">
                <a:solidFill>
                  <a:srgbClr val="5F5F5F"/>
                </a:solidFill>
                <a:cs typeface="Calibri"/>
              </a:rPr>
              <a:t> </a:t>
            </a:r>
            <a:r>
              <a:rPr sz="2800" spc="-10" dirty="0">
                <a:solidFill>
                  <a:srgbClr val="5F5F5F"/>
                </a:solidFill>
                <a:cs typeface="Calibri"/>
              </a:rPr>
              <a:t>the</a:t>
            </a:r>
            <a:endParaRPr sz="2800">
              <a:solidFill>
                <a:prstClr val="black"/>
              </a:solidFill>
              <a:cs typeface="Calibri"/>
            </a:endParaRPr>
          </a:p>
          <a:p>
            <a:pPr marL="598170">
              <a:spcBef>
                <a:spcPts val="1680"/>
              </a:spcBef>
            </a:pPr>
            <a:r>
              <a:rPr sz="2800" dirty="0">
                <a:solidFill>
                  <a:srgbClr val="5F5F5F"/>
                </a:solidFill>
                <a:cs typeface="Calibri"/>
              </a:rPr>
              <a:t>desired language </a:t>
            </a:r>
            <a:r>
              <a:rPr sz="2800" spc="-10" dirty="0">
                <a:solidFill>
                  <a:srgbClr val="5F5F5F"/>
                </a:solidFill>
                <a:cs typeface="Calibri"/>
              </a:rPr>
              <a:t>say</a:t>
            </a:r>
            <a:r>
              <a:rPr sz="2800" spc="20" dirty="0">
                <a:solidFill>
                  <a:srgbClr val="5F5F5F"/>
                </a:solidFill>
                <a:cs typeface="Calibri"/>
              </a:rPr>
              <a:t> </a:t>
            </a:r>
            <a:r>
              <a:rPr sz="2800" dirty="0">
                <a:solidFill>
                  <a:srgbClr val="5F5F5F"/>
                </a:solidFill>
                <a:cs typeface="Calibri"/>
              </a:rPr>
              <a:t>‘English’.</a:t>
            </a:r>
            <a:endParaRPr sz="2800">
              <a:solidFill>
                <a:prstClr val="black"/>
              </a:solidFill>
              <a:cs typeface="Calibri"/>
            </a:endParaRPr>
          </a:p>
          <a:p>
            <a:pPr>
              <a:spcBef>
                <a:spcPts val="80"/>
              </a:spcBef>
            </a:pPr>
            <a:endParaRPr sz="2600">
              <a:solidFill>
                <a:prstClr val="black"/>
              </a:solidFill>
              <a:latin typeface="Times New Roman"/>
              <a:cs typeface="Times New Roman"/>
            </a:endParaRPr>
          </a:p>
          <a:p>
            <a:pPr marL="598170" indent="-572770">
              <a:spcBef>
                <a:spcPts val="10"/>
              </a:spcBef>
              <a:buClr>
                <a:srgbClr val="095A82"/>
              </a:buClr>
              <a:buFont typeface="Wingdings"/>
              <a:buChar char=""/>
              <a:tabLst>
                <a:tab pos="598170" algn="l"/>
                <a:tab pos="599440" algn="l"/>
              </a:tabLst>
            </a:pPr>
            <a:r>
              <a:rPr sz="2800" spc="-10" dirty="0">
                <a:solidFill>
                  <a:srgbClr val="5F5F5F"/>
                </a:solidFill>
                <a:cs typeface="Calibri"/>
              </a:rPr>
              <a:t>This kind of translation </a:t>
            </a:r>
            <a:r>
              <a:rPr sz="2800" dirty="0">
                <a:solidFill>
                  <a:srgbClr val="5F5F5F"/>
                </a:solidFill>
                <a:cs typeface="Calibri"/>
              </a:rPr>
              <a:t>is a classical </a:t>
            </a:r>
            <a:r>
              <a:rPr sz="2800" spc="-10" dirty="0">
                <a:solidFill>
                  <a:srgbClr val="5F5F5F"/>
                </a:solidFill>
                <a:cs typeface="Calibri"/>
              </a:rPr>
              <a:t>example of </a:t>
            </a:r>
            <a:r>
              <a:rPr sz="2800" dirty="0">
                <a:solidFill>
                  <a:srgbClr val="5F5F5F"/>
                </a:solidFill>
                <a:cs typeface="Calibri"/>
              </a:rPr>
              <a:t>image</a:t>
            </a:r>
            <a:r>
              <a:rPr sz="2800" spc="50" dirty="0">
                <a:solidFill>
                  <a:srgbClr val="5F5F5F"/>
                </a:solidFill>
                <a:cs typeface="Calibri"/>
              </a:rPr>
              <a:t> </a:t>
            </a:r>
            <a:r>
              <a:rPr sz="2800" spc="-10" dirty="0">
                <a:solidFill>
                  <a:srgbClr val="5F5F5F"/>
                </a:solidFill>
                <a:cs typeface="Calibri"/>
              </a:rPr>
              <a:t>recognition.</a:t>
            </a:r>
            <a:endParaRPr sz="2800">
              <a:solidFill>
                <a:prstClr val="black"/>
              </a:solidFill>
              <a:cs typeface="Calibri"/>
            </a:endParaRPr>
          </a:p>
        </p:txBody>
      </p:sp>
      <p:sp>
        <p:nvSpPr>
          <p:cNvPr id="9" name="object 9"/>
          <p:cNvSpPr/>
          <p:nvPr/>
        </p:nvSpPr>
        <p:spPr>
          <a:xfrm>
            <a:off x="4824984" y="4568952"/>
            <a:ext cx="9512808" cy="4151376"/>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243893168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7" name="object 7"/>
          <p:cNvSpPr txBox="1">
            <a:spLocks noGrp="1"/>
          </p:cNvSpPr>
          <p:nvPr>
            <p:ph type="title"/>
          </p:nvPr>
        </p:nvSpPr>
        <p:spPr>
          <a:xfrm>
            <a:off x="942034" y="648106"/>
            <a:ext cx="14965680" cy="886140"/>
          </a:xfrm>
          <a:prstGeom prst="rect">
            <a:avLst/>
          </a:prstGeom>
        </p:spPr>
        <p:txBody>
          <a:bodyPr vert="horz" wrap="square" lIns="0" tIns="24130" rIns="0" bIns="0" rtlCol="0">
            <a:spAutoFit/>
          </a:bodyPr>
          <a:lstStyle/>
          <a:p>
            <a:pPr marL="25400">
              <a:spcBef>
                <a:spcPts val="190"/>
              </a:spcBef>
            </a:pPr>
            <a:r>
              <a:rPr sz="5600" b="1" spc="-10" dirty="0">
                <a:latin typeface="Calibri"/>
                <a:cs typeface="Calibri"/>
              </a:rPr>
              <a:t>Applications of Deep Learning - Image</a:t>
            </a:r>
            <a:r>
              <a:rPr sz="5600" b="1" spc="210" dirty="0">
                <a:latin typeface="Calibri"/>
                <a:cs typeface="Calibri"/>
              </a:rPr>
              <a:t> </a:t>
            </a:r>
            <a:r>
              <a:rPr sz="5600" b="1" spc="-20" dirty="0">
                <a:latin typeface="Calibri"/>
                <a:cs typeface="Calibri"/>
              </a:rPr>
              <a:t>Colorization</a:t>
            </a:r>
            <a:endParaRPr sz="5600">
              <a:latin typeface="Calibri"/>
              <a:cs typeface="Calibri"/>
            </a:endParaRPr>
          </a:p>
        </p:txBody>
      </p:sp>
      <p:sp>
        <p:nvSpPr>
          <p:cNvPr id="8" name="object 8"/>
          <p:cNvSpPr txBox="1"/>
          <p:nvPr/>
        </p:nvSpPr>
        <p:spPr>
          <a:xfrm>
            <a:off x="942035" y="1683968"/>
            <a:ext cx="6181090" cy="3436838"/>
          </a:xfrm>
          <a:prstGeom prst="rect">
            <a:avLst/>
          </a:prstGeom>
        </p:spPr>
        <p:txBody>
          <a:bodyPr vert="horz" wrap="square" lIns="0" tIns="25400" rIns="0" bIns="0" rtlCol="0">
            <a:spAutoFit/>
          </a:bodyPr>
          <a:lstStyle/>
          <a:p>
            <a:pPr marL="25400" marR="10160">
              <a:lnSpc>
                <a:spcPct val="150000"/>
              </a:lnSpc>
              <a:spcBef>
                <a:spcPts val="200"/>
              </a:spcBef>
            </a:pPr>
            <a:r>
              <a:rPr sz="2800" spc="-10" dirty="0">
                <a:solidFill>
                  <a:srgbClr val="5F5F5F"/>
                </a:solidFill>
                <a:cs typeface="Calibri"/>
              </a:rPr>
              <a:t>Automatic </a:t>
            </a:r>
            <a:r>
              <a:rPr sz="2800" dirty="0">
                <a:solidFill>
                  <a:srgbClr val="5F5F5F"/>
                </a:solidFill>
                <a:cs typeface="Calibri"/>
              </a:rPr>
              <a:t>Colorization </a:t>
            </a:r>
            <a:r>
              <a:rPr sz="2800" spc="-10" dirty="0">
                <a:solidFill>
                  <a:srgbClr val="5F5F5F"/>
                </a:solidFill>
                <a:cs typeface="Calibri"/>
              </a:rPr>
              <a:t>of </a:t>
            </a:r>
            <a:r>
              <a:rPr sz="2800" dirty="0">
                <a:solidFill>
                  <a:srgbClr val="5F5F5F"/>
                </a:solidFill>
                <a:cs typeface="Calibri"/>
              </a:rPr>
              <a:t>Black </a:t>
            </a:r>
            <a:r>
              <a:rPr sz="2800" spc="-10" dirty="0">
                <a:solidFill>
                  <a:srgbClr val="5F5F5F"/>
                </a:solidFill>
                <a:cs typeface="Calibri"/>
              </a:rPr>
              <a:t>and </a:t>
            </a:r>
            <a:r>
              <a:rPr sz="2800" dirty="0">
                <a:solidFill>
                  <a:srgbClr val="5F5F5F"/>
                </a:solidFill>
                <a:cs typeface="Calibri"/>
              </a:rPr>
              <a:t>White  </a:t>
            </a:r>
            <a:r>
              <a:rPr sz="2800" spc="-10" dirty="0">
                <a:solidFill>
                  <a:srgbClr val="5F5F5F"/>
                </a:solidFill>
                <a:cs typeface="Calibri"/>
              </a:rPr>
              <a:t>Images:</a:t>
            </a:r>
            <a:endParaRPr sz="2800">
              <a:solidFill>
                <a:prstClr val="black"/>
              </a:solidFill>
              <a:cs typeface="Calibri"/>
            </a:endParaRPr>
          </a:p>
          <a:p>
            <a:pPr marL="598170" marR="344170" indent="-572770">
              <a:lnSpc>
                <a:spcPct val="150100"/>
              </a:lnSpc>
              <a:spcBef>
                <a:spcPts val="1380"/>
              </a:spcBef>
              <a:buClr>
                <a:srgbClr val="095A82"/>
              </a:buClr>
              <a:buFont typeface="Arial"/>
              <a:buChar char="•"/>
              <a:tabLst>
                <a:tab pos="598170" algn="l"/>
                <a:tab pos="599440" algn="l"/>
              </a:tabLst>
            </a:pPr>
            <a:r>
              <a:rPr sz="2800" spc="-10" dirty="0">
                <a:solidFill>
                  <a:srgbClr val="0D80B8"/>
                </a:solidFill>
                <a:cs typeface="Calibri"/>
              </a:rPr>
              <a:t>Image </a:t>
            </a:r>
            <a:r>
              <a:rPr sz="2800" dirty="0">
                <a:solidFill>
                  <a:srgbClr val="0D80B8"/>
                </a:solidFill>
                <a:cs typeface="Calibri"/>
              </a:rPr>
              <a:t>colorization is </a:t>
            </a:r>
            <a:r>
              <a:rPr sz="2800" spc="-10" dirty="0">
                <a:solidFill>
                  <a:srgbClr val="0D80B8"/>
                </a:solidFill>
                <a:cs typeface="Calibri"/>
              </a:rPr>
              <a:t>the </a:t>
            </a:r>
            <a:r>
              <a:rPr sz="2800" dirty="0">
                <a:solidFill>
                  <a:srgbClr val="0D80B8"/>
                </a:solidFill>
                <a:cs typeface="Calibri"/>
              </a:rPr>
              <a:t>problem</a:t>
            </a:r>
            <a:r>
              <a:rPr sz="2800" spc="-170" dirty="0">
                <a:solidFill>
                  <a:srgbClr val="0D80B8"/>
                </a:solidFill>
                <a:cs typeface="Calibri"/>
              </a:rPr>
              <a:t> </a:t>
            </a:r>
            <a:r>
              <a:rPr sz="2800" spc="-10" dirty="0">
                <a:solidFill>
                  <a:srgbClr val="0D80B8"/>
                </a:solidFill>
                <a:cs typeface="Calibri"/>
              </a:rPr>
              <a:t>of  adding colour </a:t>
            </a:r>
            <a:r>
              <a:rPr sz="2800" dirty="0">
                <a:solidFill>
                  <a:srgbClr val="0D80B8"/>
                </a:solidFill>
                <a:cs typeface="Calibri"/>
              </a:rPr>
              <a:t>to </a:t>
            </a:r>
            <a:r>
              <a:rPr sz="2800" spc="-10" dirty="0">
                <a:solidFill>
                  <a:srgbClr val="0D80B8"/>
                </a:solidFill>
                <a:cs typeface="Calibri"/>
              </a:rPr>
              <a:t>black </a:t>
            </a:r>
            <a:r>
              <a:rPr sz="2800" dirty="0">
                <a:solidFill>
                  <a:srgbClr val="0D80B8"/>
                </a:solidFill>
                <a:cs typeface="Calibri"/>
              </a:rPr>
              <a:t>and white  </a:t>
            </a:r>
            <a:r>
              <a:rPr sz="2800" spc="-10" dirty="0">
                <a:solidFill>
                  <a:srgbClr val="0D80B8"/>
                </a:solidFill>
                <a:cs typeface="Calibri"/>
              </a:rPr>
              <a:t>photographs.</a:t>
            </a:r>
            <a:endParaRPr sz="2800">
              <a:solidFill>
                <a:prstClr val="black"/>
              </a:solidFill>
              <a:cs typeface="Calibri"/>
            </a:endParaRPr>
          </a:p>
        </p:txBody>
      </p:sp>
      <p:sp>
        <p:nvSpPr>
          <p:cNvPr id="9" name="object 9"/>
          <p:cNvSpPr/>
          <p:nvPr/>
        </p:nvSpPr>
        <p:spPr>
          <a:xfrm>
            <a:off x="7272529" y="1914144"/>
            <a:ext cx="10192510" cy="7315200"/>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175770674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a:spLocks noGrp="1"/>
          </p:cNvSpPr>
          <p:nvPr>
            <p:ph type="title"/>
          </p:nvPr>
        </p:nvSpPr>
        <p:spPr>
          <a:xfrm>
            <a:off x="1991109" y="5240268"/>
            <a:ext cx="15127220" cy="1133644"/>
          </a:xfrm>
          <a:prstGeom prst="rect">
            <a:avLst/>
          </a:prstGeom>
        </p:spPr>
        <p:txBody>
          <a:bodyPr vert="horz" wrap="square" lIns="0" tIns="25400" rIns="0" bIns="0" rtlCol="0">
            <a:spAutoFit/>
          </a:bodyPr>
          <a:lstStyle/>
          <a:p>
            <a:pPr marL="12700" marR="10160" indent="7620" algn="ctr">
              <a:spcBef>
                <a:spcPts val="100"/>
              </a:spcBef>
            </a:pPr>
            <a:r>
              <a:rPr lang="en-IN" spc="-5" dirty="0" smtClean="0">
                <a:solidFill>
                  <a:srgbClr val="002060"/>
                </a:solidFill>
              </a:rPr>
              <a:t>Open Source Tools</a:t>
            </a:r>
            <a:endParaRPr lang="en-IN" spc="-5" dirty="0">
              <a:solidFill>
                <a:srgbClr val="002060"/>
              </a:solidFill>
            </a:endParaRPr>
          </a:p>
        </p:txBody>
      </p:sp>
      <p:sp>
        <p:nvSpPr>
          <p:cNvPr id="10" name="object 3"/>
          <p:cNvSpPr/>
          <p:nvPr/>
        </p:nvSpPr>
        <p:spPr>
          <a:xfrm>
            <a:off x="1946148" y="7018019"/>
            <a:ext cx="14399260" cy="1134110"/>
          </a:xfrm>
          <a:custGeom>
            <a:avLst/>
            <a:gdLst/>
            <a:ahLst/>
            <a:cxnLst/>
            <a:rect l="l" t="t" r="r" b="b"/>
            <a:pathLst>
              <a:path w="7199630" h="567054">
                <a:moveTo>
                  <a:pt x="7104887" y="0"/>
                </a:moveTo>
                <a:lnTo>
                  <a:pt x="94487" y="0"/>
                </a:lnTo>
                <a:lnTo>
                  <a:pt x="57708" y="7423"/>
                </a:lnTo>
                <a:lnTo>
                  <a:pt x="27674" y="27670"/>
                </a:lnTo>
                <a:lnTo>
                  <a:pt x="7425" y="57703"/>
                </a:lnTo>
                <a:lnTo>
                  <a:pt x="0" y="94487"/>
                </a:lnTo>
                <a:lnTo>
                  <a:pt x="0" y="472439"/>
                </a:lnTo>
                <a:lnTo>
                  <a:pt x="7425" y="509219"/>
                </a:lnTo>
                <a:lnTo>
                  <a:pt x="27674" y="539253"/>
                </a:lnTo>
                <a:lnTo>
                  <a:pt x="57708" y="559502"/>
                </a:lnTo>
                <a:lnTo>
                  <a:pt x="94487" y="566927"/>
                </a:lnTo>
                <a:lnTo>
                  <a:pt x="7104887" y="566927"/>
                </a:lnTo>
                <a:lnTo>
                  <a:pt x="7141672" y="559502"/>
                </a:lnTo>
                <a:lnTo>
                  <a:pt x="7171705" y="539253"/>
                </a:lnTo>
                <a:lnTo>
                  <a:pt x="7191952" y="509219"/>
                </a:lnTo>
                <a:lnTo>
                  <a:pt x="7199376" y="472439"/>
                </a:lnTo>
                <a:lnTo>
                  <a:pt x="7199376" y="94487"/>
                </a:lnTo>
                <a:lnTo>
                  <a:pt x="7191952" y="57703"/>
                </a:lnTo>
                <a:lnTo>
                  <a:pt x="7171705" y="27670"/>
                </a:lnTo>
                <a:lnTo>
                  <a:pt x="7141672" y="7423"/>
                </a:lnTo>
                <a:lnTo>
                  <a:pt x="7104887" y="0"/>
                </a:lnTo>
                <a:close/>
              </a:path>
            </a:pathLst>
          </a:custGeom>
          <a:solidFill>
            <a:srgbClr val="DCE2E3"/>
          </a:solidFill>
        </p:spPr>
        <p:txBody>
          <a:bodyPr wrap="square" lIns="0" tIns="0" rIns="0" bIns="0" rtlCol="0"/>
          <a:lstStyle/>
          <a:p>
            <a:endParaRPr sz="3600">
              <a:solidFill>
                <a:prstClr val="black"/>
              </a:solidFill>
            </a:endParaRPr>
          </a:p>
        </p:txBody>
      </p:sp>
      <p:sp>
        <p:nvSpPr>
          <p:cNvPr id="11" name="object 5"/>
          <p:cNvSpPr txBox="1"/>
          <p:nvPr/>
        </p:nvSpPr>
        <p:spPr>
          <a:xfrm>
            <a:off x="2697732" y="7306971"/>
            <a:ext cx="12885420" cy="943848"/>
          </a:xfrm>
          <a:prstGeom prst="rect">
            <a:avLst/>
          </a:prstGeom>
        </p:spPr>
        <p:txBody>
          <a:bodyPr vert="horz" wrap="square" lIns="0" tIns="25400" rIns="0" bIns="0" rtlCol="0">
            <a:spAutoFit/>
          </a:bodyPr>
          <a:lstStyle/>
          <a:p>
            <a:pPr marL="25400" algn="ctr">
              <a:spcBef>
                <a:spcPts val="200"/>
              </a:spcBef>
            </a:pPr>
            <a:r>
              <a:rPr lang="en-IN" sz="2800" dirty="0">
                <a:solidFill>
                  <a:srgbClr val="095A82"/>
                </a:solidFill>
                <a:cs typeface="Calibri"/>
              </a:rPr>
              <a:t>Now </a:t>
            </a:r>
            <a:r>
              <a:rPr lang="en-IN" sz="2800" spc="-15" dirty="0">
                <a:solidFill>
                  <a:srgbClr val="095A82"/>
                </a:solidFill>
                <a:cs typeface="Calibri"/>
              </a:rPr>
              <a:t>let’s </a:t>
            </a:r>
            <a:r>
              <a:rPr lang="en-IN" sz="2800" spc="-10" dirty="0" smtClean="0">
                <a:solidFill>
                  <a:srgbClr val="095A82"/>
                </a:solidFill>
                <a:cs typeface="Calibri"/>
              </a:rPr>
              <a:t>understand the </a:t>
            </a:r>
            <a:r>
              <a:rPr lang="en-IN" sz="2800" dirty="0" smtClean="0">
                <a:solidFill>
                  <a:srgbClr val="095A82"/>
                </a:solidFill>
                <a:cs typeface="Calibri"/>
              </a:rPr>
              <a:t>Open Source Tools is </a:t>
            </a:r>
            <a:r>
              <a:rPr lang="en-IN" sz="2800" dirty="0">
                <a:solidFill>
                  <a:srgbClr val="095A82"/>
                </a:solidFill>
                <a:cs typeface="Calibri"/>
              </a:rPr>
              <a:t>all</a:t>
            </a:r>
            <a:r>
              <a:rPr lang="en-IN" sz="2800" spc="-75" dirty="0">
                <a:solidFill>
                  <a:srgbClr val="095A82"/>
                </a:solidFill>
                <a:cs typeface="Calibri"/>
              </a:rPr>
              <a:t> </a:t>
            </a:r>
            <a:r>
              <a:rPr lang="en-IN" sz="2800" dirty="0">
                <a:solidFill>
                  <a:srgbClr val="095A82"/>
                </a:solidFill>
                <a:cs typeface="Calibri"/>
              </a:rPr>
              <a:t>about</a:t>
            </a:r>
            <a:endParaRPr lang="en-IN" sz="2800" dirty="0">
              <a:solidFill>
                <a:prstClr val="black"/>
              </a:solidFill>
              <a:cs typeface="Calibri"/>
            </a:endParaRPr>
          </a:p>
          <a:p>
            <a:pPr marL="25400">
              <a:spcBef>
                <a:spcPts val="200"/>
              </a:spcBef>
            </a:pPr>
            <a:endParaRPr sz="3000" dirty="0">
              <a:solidFill>
                <a:prstClr val="black"/>
              </a:solidFill>
              <a:cs typeface="Calibri"/>
            </a:endParaRPr>
          </a:p>
        </p:txBody>
      </p:sp>
      <p:sp>
        <p:nvSpPr>
          <p:cNvPr id="12" name="object 4"/>
          <p:cNvSpPr/>
          <p:nvPr/>
        </p:nvSpPr>
        <p:spPr>
          <a:xfrm>
            <a:off x="2098548" y="7170419"/>
            <a:ext cx="14399260" cy="1134110"/>
          </a:xfrm>
          <a:custGeom>
            <a:avLst/>
            <a:gdLst/>
            <a:ahLst/>
            <a:cxnLst/>
            <a:rect l="l" t="t" r="r" b="b"/>
            <a:pathLst>
              <a:path w="7199630" h="567054">
                <a:moveTo>
                  <a:pt x="0" y="94487"/>
                </a:moveTo>
                <a:lnTo>
                  <a:pt x="7425" y="57703"/>
                </a:lnTo>
                <a:lnTo>
                  <a:pt x="27674" y="27670"/>
                </a:lnTo>
                <a:lnTo>
                  <a:pt x="57708" y="7423"/>
                </a:lnTo>
                <a:lnTo>
                  <a:pt x="94487" y="0"/>
                </a:lnTo>
                <a:lnTo>
                  <a:pt x="7104887" y="0"/>
                </a:lnTo>
                <a:lnTo>
                  <a:pt x="7141672" y="7423"/>
                </a:lnTo>
                <a:lnTo>
                  <a:pt x="7171705" y="27670"/>
                </a:lnTo>
                <a:lnTo>
                  <a:pt x="7191952" y="57703"/>
                </a:lnTo>
                <a:lnTo>
                  <a:pt x="7199376" y="94487"/>
                </a:lnTo>
                <a:lnTo>
                  <a:pt x="7199376" y="472439"/>
                </a:lnTo>
                <a:lnTo>
                  <a:pt x="7191952" y="509219"/>
                </a:lnTo>
                <a:lnTo>
                  <a:pt x="7171705" y="539253"/>
                </a:lnTo>
                <a:lnTo>
                  <a:pt x="7141672" y="559502"/>
                </a:lnTo>
                <a:lnTo>
                  <a:pt x="7104887" y="566927"/>
                </a:lnTo>
                <a:lnTo>
                  <a:pt x="94487" y="566927"/>
                </a:lnTo>
                <a:lnTo>
                  <a:pt x="57708" y="559502"/>
                </a:lnTo>
                <a:lnTo>
                  <a:pt x="27674" y="539253"/>
                </a:lnTo>
                <a:lnTo>
                  <a:pt x="7425" y="509219"/>
                </a:lnTo>
                <a:lnTo>
                  <a:pt x="0" y="472439"/>
                </a:lnTo>
                <a:lnTo>
                  <a:pt x="0" y="94487"/>
                </a:lnTo>
                <a:close/>
              </a:path>
            </a:pathLst>
          </a:custGeom>
          <a:ln w="28955">
            <a:solidFill>
              <a:srgbClr val="5F5F5F"/>
            </a:solidFill>
          </a:ln>
        </p:spPr>
        <p:txBody>
          <a:bodyPr wrap="square" lIns="0" tIns="0" rIns="0" bIns="0" rtlCol="0"/>
          <a:lstStyle/>
          <a:p>
            <a:endParaRPr sz="3600">
              <a:solidFill>
                <a:prstClr val="black"/>
              </a:solidFill>
            </a:endParaRPr>
          </a:p>
        </p:txBody>
      </p:sp>
      <p:pic>
        <p:nvPicPr>
          <p:cNvPr id="7" name="Picture 6"/>
          <p:cNvPicPr>
            <a:picLocks noChangeAspect="1"/>
          </p:cNvPicPr>
          <p:nvPr/>
        </p:nvPicPr>
        <p:blipFill>
          <a:blip r:embed="rId3"/>
          <a:stretch>
            <a:fillRect/>
          </a:stretch>
        </p:blipFill>
        <p:spPr>
          <a:xfrm>
            <a:off x="6494044" y="668629"/>
            <a:ext cx="5414077" cy="4060558"/>
          </a:xfrm>
          <a:prstGeom prst="rect">
            <a:avLst/>
          </a:prstGeom>
        </p:spPr>
      </p:pic>
    </p:spTree>
    <p:extLst>
      <p:ext uri="{BB962C8B-B14F-4D97-AF65-F5344CB8AC3E}">
        <p14:creationId xmlns:p14="http://schemas.microsoft.com/office/powerpoint/2010/main" val="365850031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6220765" cy="886140"/>
          </a:xfrm>
          <a:prstGeom prst="rect">
            <a:avLst/>
          </a:prstGeom>
        </p:spPr>
        <p:txBody>
          <a:bodyPr vert="horz" wrap="square" lIns="0" tIns="24130" rIns="0" bIns="0" rtlCol="0">
            <a:spAutoFit/>
          </a:bodyPr>
          <a:lstStyle/>
          <a:p>
            <a:pPr marL="25400">
              <a:spcBef>
                <a:spcPts val="190"/>
              </a:spcBef>
            </a:pPr>
            <a:r>
              <a:rPr lang="en-IN" sz="5600" spc="-20" dirty="0" smtClean="0">
                <a:solidFill>
                  <a:srgbClr val="095A82"/>
                </a:solidFill>
              </a:rPr>
              <a:t>Open Source Tools</a:t>
            </a:r>
            <a:endParaRPr sz="5600" dirty="0"/>
          </a:p>
        </p:txBody>
      </p:sp>
      <p:pic>
        <p:nvPicPr>
          <p:cNvPr id="5" name="Picture 4"/>
          <p:cNvPicPr>
            <a:picLocks noChangeAspect="1"/>
          </p:cNvPicPr>
          <p:nvPr/>
        </p:nvPicPr>
        <p:blipFill>
          <a:blip r:embed="rId2"/>
          <a:stretch>
            <a:fillRect/>
          </a:stretch>
        </p:blipFill>
        <p:spPr>
          <a:xfrm>
            <a:off x="4267960" y="1901358"/>
            <a:ext cx="9753600" cy="7315201"/>
          </a:xfrm>
          <a:prstGeom prst="rect">
            <a:avLst/>
          </a:prstGeom>
        </p:spPr>
      </p:pic>
    </p:spTree>
    <p:extLst>
      <p:ext uri="{BB962C8B-B14F-4D97-AF65-F5344CB8AC3E}">
        <p14:creationId xmlns:p14="http://schemas.microsoft.com/office/powerpoint/2010/main" val="30629571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a:spLocks noGrp="1"/>
          </p:cNvSpPr>
          <p:nvPr>
            <p:ph type="title"/>
          </p:nvPr>
        </p:nvSpPr>
        <p:spPr>
          <a:xfrm>
            <a:off x="1991109" y="5240268"/>
            <a:ext cx="15127220" cy="1133644"/>
          </a:xfrm>
          <a:prstGeom prst="rect">
            <a:avLst/>
          </a:prstGeom>
        </p:spPr>
        <p:txBody>
          <a:bodyPr vert="horz" wrap="square" lIns="0" tIns="25400" rIns="0" bIns="0" rtlCol="0">
            <a:spAutoFit/>
          </a:bodyPr>
          <a:lstStyle/>
          <a:p>
            <a:pPr marL="12700" marR="10160" indent="7620" algn="ctr">
              <a:spcBef>
                <a:spcPts val="100"/>
              </a:spcBef>
            </a:pPr>
            <a:r>
              <a:rPr lang="en-IN" spc="-5" dirty="0" smtClean="0">
                <a:solidFill>
                  <a:srgbClr val="002060"/>
                </a:solidFill>
              </a:rPr>
              <a:t>AI Applications</a:t>
            </a:r>
            <a:endParaRPr lang="en-IN" spc="-5" dirty="0">
              <a:solidFill>
                <a:srgbClr val="002060"/>
              </a:solidFill>
            </a:endParaRPr>
          </a:p>
        </p:txBody>
      </p:sp>
      <p:sp>
        <p:nvSpPr>
          <p:cNvPr id="10" name="object 3"/>
          <p:cNvSpPr/>
          <p:nvPr/>
        </p:nvSpPr>
        <p:spPr>
          <a:xfrm>
            <a:off x="1946148" y="7018019"/>
            <a:ext cx="14399260" cy="1134110"/>
          </a:xfrm>
          <a:custGeom>
            <a:avLst/>
            <a:gdLst/>
            <a:ahLst/>
            <a:cxnLst/>
            <a:rect l="l" t="t" r="r" b="b"/>
            <a:pathLst>
              <a:path w="7199630" h="567054">
                <a:moveTo>
                  <a:pt x="7104887" y="0"/>
                </a:moveTo>
                <a:lnTo>
                  <a:pt x="94487" y="0"/>
                </a:lnTo>
                <a:lnTo>
                  <a:pt x="57708" y="7423"/>
                </a:lnTo>
                <a:lnTo>
                  <a:pt x="27674" y="27670"/>
                </a:lnTo>
                <a:lnTo>
                  <a:pt x="7425" y="57703"/>
                </a:lnTo>
                <a:lnTo>
                  <a:pt x="0" y="94487"/>
                </a:lnTo>
                <a:lnTo>
                  <a:pt x="0" y="472439"/>
                </a:lnTo>
                <a:lnTo>
                  <a:pt x="7425" y="509219"/>
                </a:lnTo>
                <a:lnTo>
                  <a:pt x="27674" y="539253"/>
                </a:lnTo>
                <a:lnTo>
                  <a:pt x="57708" y="559502"/>
                </a:lnTo>
                <a:lnTo>
                  <a:pt x="94487" y="566927"/>
                </a:lnTo>
                <a:lnTo>
                  <a:pt x="7104887" y="566927"/>
                </a:lnTo>
                <a:lnTo>
                  <a:pt x="7141672" y="559502"/>
                </a:lnTo>
                <a:lnTo>
                  <a:pt x="7171705" y="539253"/>
                </a:lnTo>
                <a:lnTo>
                  <a:pt x="7191952" y="509219"/>
                </a:lnTo>
                <a:lnTo>
                  <a:pt x="7199376" y="472439"/>
                </a:lnTo>
                <a:lnTo>
                  <a:pt x="7199376" y="94487"/>
                </a:lnTo>
                <a:lnTo>
                  <a:pt x="7191952" y="57703"/>
                </a:lnTo>
                <a:lnTo>
                  <a:pt x="7171705" y="27670"/>
                </a:lnTo>
                <a:lnTo>
                  <a:pt x="7141672" y="7423"/>
                </a:lnTo>
                <a:lnTo>
                  <a:pt x="7104887" y="0"/>
                </a:lnTo>
                <a:close/>
              </a:path>
            </a:pathLst>
          </a:custGeom>
          <a:solidFill>
            <a:srgbClr val="DCE2E3"/>
          </a:solidFill>
        </p:spPr>
        <p:txBody>
          <a:bodyPr wrap="square" lIns="0" tIns="0" rIns="0" bIns="0" rtlCol="0"/>
          <a:lstStyle/>
          <a:p>
            <a:endParaRPr sz="3600">
              <a:solidFill>
                <a:prstClr val="black"/>
              </a:solidFill>
            </a:endParaRPr>
          </a:p>
        </p:txBody>
      </p:sp>
      <p:sp>
        <p:nvSpPr>
          <p:cNvPr id="11" name="object 5"/>
          <p:cNvSpPr txBox="1"/>
          <p:nvPr/>
        </p:nvSpPr>
        <p:spPr>
          <a:xfrm>
            <a:off x="2697732" y="7306971"/>
            <a:ext cx="12885420" cy="943848"/>
          </a:xfrm>
          <a:prstGeom prst="rect">
            <a:avLst/>
          </a:prstGeom>
        </p:spPr>
        <p:txBody>
          <a:bodyPr vert="horz" wrap="square" lIns="0" tIns="25400" rIns="0" bIns="0" rtlCol="0">
            <a:spAutoFit/>
          </a:bodyPr>
          <a:lstStyle/>
          <a:p>
            <a:pPr marL="25400" algn="ctr">
              <a:spcBef>
                <a:spcPts val="200"/>
              </a:spcBef>
            </a:pPr>
            <a:r>
              <a:rPr lang="en-IN" sz="2800" dirty="0">
                <a:solidFill>
                  <a:srgbClr val="095A82"/>
                </a:solidFill>
                <a:cs typeface="Calibri"/>
              </a:rPr>
              <a:t>Now </a:t>
            </a:r>
            <a:r>
              <a:rPr lang="en-IN" sz="2800" spc="-15" dirty="0">
                <a:solidFill>
                  <a:srgbClr val="095A82"/>
                </a:solidFill>
                <a:cs typeface="Calibri"/>
              </a:rPr>
              <a:t>let’s </a:t>
            </a:r>
            <a:r>
              <a:rPr lang="en-IN" sz="2800" spc="-10" dirty="0" smtClean="0">
                <a:solidFill>
                  <a:srgbClr val="095A82"/>
                </a:solidFill>
                <a:cs typeface="Calibri"/>
              </a:rPr>
              <a:t>understand the </a:t>
            </a:r>
            <a:r>
              <a:rPr lang="en-IN" sz="2800" dirty="0" smtClean="0">
                <a:solidFill>
                  <a:srgbClr val="095A82"/>
                </a:solidFill>
                <a:cs typeface="Calibri"/>
              </a:rPr>
              <a:t>AI application is </a:t>
            </a:r>
            <a:r>
              <a:rPr lang="en-IN" sz="2800" dirty="0">
                <a:solidFill>
                  <a:srgbClr val="095A82"/>
                </a:solidFill>
                <a:cs typeface="Calibri"/>
              </a:rPr>
              <a:t>all</a:t>
            </a:r>
            <a:r>
              <a:rPr lang="en-IN" sz="2800" spc="-75" dirty="0">
                <a:solidFill>
                  <a:srgbClr val="095A82"/>
                </a:solidFill>
                <a:cs typeface="Calibri"/>
              </a:rPr>
              <a:t> </a:t>
            </a:r>
            <a:r>
              <a:rPr lang="en-IN" sz="2800" dirty="0">
                <a:solidFill>
                  <a:srgbClr val="095A82"/>
                </a:solidFill>
                <a:cs typeface="Calibri"/>
              </a:rPr>
              <a:t>about</a:t>
            </a:r>
            <a:endParaRPr lang="en-IN" sz="2800" dirty="0">
              <a:solidFill>
                <a:prstClr val="black"/>
              </a:solidFill>
              <a:cs typeface="Calibri"/>
            </a:endParaRPr>
          </a:p>
          <a:p>
            <a:pPr marL="25400">
              <a:spcBef>
                <a:spcPts val="200"/>
              </a:spcBef>
            </a:pPr>
            <a:endParaRPr sz="3000" dirty="0">
              <a:solidFill>
                <a:prstClr val="black"/>
              </a:solidFill>
              <a:cs typeface="Calibri"/>
            </a:endParaRPr>
          </a:p>
        </p:txBody>
      </p:sp>
      <p:sp>
        <p:nvSpPr>
          <p:cNvPr id="12" name="object 4"/>
          <p:cNvSpPr/>
          <p:nvPr/>
        </p:nvSpPr>
        <p:spPr>
          <a:xfrm>
            <a:off x="2098548" y="7170419"/>
            <a:ext cx="14399260" cy="1134110"/>
          </a:xfrm>
          <a:custGeom>
            <a:avLst/>
            <a:gdLst/>
            <a:ahLst/>
            <a:cxnLst/>
            <a:rect l="l" t="t" r="r" b="b"/>
            <a:pathLst>
              <a:path w="7199630" h="567054">
                <a:moveTo>
                  <a:pt x="0" y="94487"/>
                </a:moveTo>
                <a:lnTo>
                  <a:pt x="7425" y="57703"/>
                </a:lnTo>
                <a:lnTo>
                  <a:pt x="27674" y="27670"/>
                </a:lnTo>
                <a:lnTo>
                  <a:pt x="57708" y="7423"/>
                </a:lnTo>
                <a:lnTo>
                  <a:pt x="94487" y="0"/>
                </a:lnTo>
                <a:lnTo>
                  <a:pt x="7104887" y="0"/>
                </a:lnTo>
                <a:lnTo>
                  <a:pt x="7141672" y="7423"/>
                </a:lnTo>
                <a:lnTo>
                  <a:pt x="7171705" y="27670"/>
                </a:lnTo>
                <a:lnTo>
                  <a:pt x="7191952" y="57703"/>
                </a:lnTo>
                <a:lnTo>
                  <a:pt x="7199376" y="94487"/>
                </a:lnTo>
                <a:lnTo>
                  <a:pt x="7199376" y="472439"/>
                </a:lnTo>
                <a:lnTo>
                  <a:pt x="7191952" y="509219"/>
                </a:lnTo>
                <a:lnTo>
                  <a:pt x="7171705" y="539253"/>
                </a:lnTo>
                <a:lnTo>
                  <a:pt x="7141672" y="559502"/>
                </a:lnTo>
                <a:lnTo>
                  <a:pt x="7104887" y="566927"/>
                </a:lnTo>
                <a:lnTo>
                  <a:pt x="94487" y="566927"/>
                </a:lnTo>
                <a:lnTo>
                  <a:pt x="57708" y="559502"/>
                </a:lnTo>
                <a:lnTo>
                  <a:pt x="27674" y="539253"/>
                </a:lnTo>
                <a:lnTo>
                  <a:pt x="7425" y="509219"/>
                </a:lnTo>
                <a:lnTo>
                  <a:pt x="0" y="472439"/>
                </a:lnTo>
                <a:lnTo>
                  <a:pt x="0" y="94487"/>
                </a:lnTo>
                <a:close/>
              </a:path>
            </a:pathLst>
          </a:custGeom>
          <a:ln w="28955">
            <a:solidFill>
              <a:srgbClr val="5F5F5F"/>
            </a:solidFill>
          </a:ln>
        </p:spPr>
        <p:txBody>
          <a:bodyPr wrap="square" lIns="0" tIns="0" rIns="0" bIns="0" rtlCol="0"/>
          <a:lstStyle/>
          <a:p>
            <a:endParaRPr sz="3600">
              <a:solidFill>
                <a:prstClr val="black"/>
              </a:solidFill>
            </a:endParaRPr>
          </a:p>
        </p:txBody>
      </p:sp>
      <p:pic>
        <p:nvPicPr>
          <p:cNvPr id="13" name="Picture 12"/>
          <p:cNvPicPr>
            <a:picLocks noChangeAspect="1"/>
          </p:cNvPicPr>
          <p:nvPr/>
        </p:nvPicPr>
        <p:blipFill>
          <a:blip r:embed="rId3"/>
          <a:stretch>
            <a:fillRect/>
          </a:stretch>
        </p:blipFill>
        <p:spPr>
          <a:xfrm>
            <a:off x="6121590" y="297474"/>
            <a:ext cx="6353175" cy="4543425"/>
          </a:xfrm>
          <a:prstGeom prst="rect">
            <a:avLst/>
          </a:prstGeom>
        </p:spPr>
      </p:pic>
    </p:spTree>
    <p:extLst>
      <p:ext uri="{BB962C8B-B14F-4D97-AF65-F5344CB8AC3E}">
        <p14:creationId xmlns:p14="http://schemas.microsoft.com/office/powerpoint/2010/main" val="28098201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6220765" cy="886140"/>
          </a:xfrm>
          <a:prstGeom prst="rect">
            <a:avLst/>
          </a:prstGeom>
        </p:spPr>
        <p:txBody>
          <a:bodyPr vert="horz" wrap="square" lIns="0" tIns="24130" rIns="0" bIns="0" rtlCol="0">
            <a:spAutoFit/>
          </a:bodyPr>
          <a:lstStyle/>
          <a:p>
            <a:pPr marL="25400">
              <a:spcBef>
                <a:spcPts val="190"/>
              </a:spcBef>
            </a:pPr>
            <a:r>
              <a:rPr lang="en-IN" sz="5600" spc="-20" dirty="0" smtClean="0">
                <a:solidFill>
                  <a:srgbClr val="095A82"/>
                </a:solidFill>
              </a:rPr>
              <a:t>AI Applications</a:t>
            </a:r>
            <a:endParaRPr sz="5600" dirty="0"/>
          </a:p>
        </p:txBody>
      </p:sp>
      <p:pic>
        <p:nvPicPr>
          <p:cNvPr id="3" name="Picture 2"/>
          <p:cNvPicPr>
            <a:picLocks noChangeAspect="1"/>
          </p:cNvPicPr>
          <p:nvPr/>
        </p:nvPicPr>
        <p:blipFill>
          <a:blip r:embed="rId2"/>
          <a:stretch>
            <a:fillRect/>
          </a:stretch>
        </p:blipFill>
        <p:spPr>
          <a:xfrm>
            <a:off x="3886200" y="1750475"/>
            <a:ext cx="10439400" cy="7829550"/>
          </a:xfrm>
          <a:prstGeom prst="rect">
            <a:avLst/>
          </a:prstGeom>
        </p:spPr>
      </p:pic>
    </p:spTree>
    <p:extLst>
      <p:ext uri="{BB962C8B-B14F-4D97-AF65-F5344CB8AC3E}">
        <p14:creationId xmlns:p14="http://schemas.microsoft.com/office/powerpoint/2010/main" val="396329841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71390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a:spLocks noGrp="1"/>
          </p:cNvSpPr>
          <p:nvPr>
            <p:ph type="title"/>
          </p:nvPr>
        </p:nvSpPr>
        <p:spPr>
          <a:xfrm>
            <a:off x="1991109" y="5240268"/>
            <a:ext cx="15127220" cy="1133644"/>
          </a:xfrm>
          <a:prstGeom prst="rect">
            <a:avLst/>
          </a:prstGeom>
        </p:spPr>
        <p:txBody>
          <a:bodyPr vert="horz" wrap="square" lIns="0" tIns="25400" rIns="0" bIns="0" rtlCol="0">
            <a:spAutoFit/>
          </a:bodyPr>
          <a:lstStyle/>
          <a:p>
            <a:pPr marL="12700" marR="10160" indent="7620" algn="ctr">
              <a:spcBef>
                <a:spcPts val="100"/>
              </a:spcBef>
            </a:pPr>
            <a:r>
              <a:rPr lang="en-IN" spc="-5" dirty="0" smtClean="0">
                <a:solidFill>
                  <a:srgbClr val="002060"/>
                </a:solidFill>
              </a:rPr>
              <a:t>Futuristic</a:t>
            </a:r>
            <a:endParaRPr lang="en-IN" spc="-5" dirty="0">
              <a:solidFill>
                <a:srgbClr val="002060"/>
              </a:solidFill>
            </a:endParaRPr>
          </a:p>
        </p:txBody>
      </p:sp>
      <p:sp>
        <p:nvSpPr>
          <p:cNvPr id="10" name="object 3"/>
          <p:cNvSpPr/>
          <p:nvPr/>
        </p:nvSpPr>
        <p:spPr>
          <a:xfrm>
            <a:off x="1946148" y="7018019"/>
            <a:ext cx="14399260" cy="1134110"/>
          </a:xfrm>
          <a:custGeom>
            <a:avLst/>
            <a:gdLst/>
            <a:ahLst/>
            <a:cxnLst/>
            <a:rect l="l" t="t" r="r" b="b"/>
            <a:pathLst>
              <a:path w="7199630" h="567054">
                <a:moveTo>
                  <a:pt x="7104887" y="0"/>
                </a:moveTo>
                <a:lnTo>
                  <a:pt x="94487" y="0"/>
                </a:lnTo>
                <a:lnTo>
                  <a:pt x="57708" y="7423"/>
                </a:lnTo>
                <a:lnTo>
                  <a:pt x="27674" y="27670"/>
                </a:lnTo>
                <a:lnTo>
                  <a:pt x="7425" y="57703"/>
                </a:lnTo>
                <a:lnTo>
                  <a:pt x="0" y="94487"/>
                </a:lnTo>
                <a:lnTo>
                  <a:pt x="0" y="472439"/>
                </a:lnTo>
                <a:lnTo>
                  <a:pt x="7425" y="509219"/>
                </a:lnTo>
                <a:lnTo>
                  <a:pt x="27674" y="539253"/>
                </a:lnTo>
                <a:lnTo>
                  <a:pt x="57708" y="559502"/>
                </a:lnTo>
                <a:lnTo>
                  <a:pt x="94487" y="566927"/>
                </a:lnTo>
                <a:lnTo>
                  <a:pt x="7104887" y="566927"/>
                </a:lnTo>
                <a:lnTo>
                  <a:pt x="7141672" y="559502"/>
                </a:lnTo>
                <a:lnTo>
                  <a:pt x="7171705" y="539253"/>
                </a:lnTo>
                <a:lnTo>
                  <a:pt x="7191952" y="509219"/>
                </a:lnTo>
                <a:lnTo>
                  <a:pt x="7199376" y="472439"/>
                </a:lnTo>
                <a:lnTo>
                  <a:pt x="7199376" y="94487"/>
                </a:lnTo>
                <a:lnTo>
                  <a:pt x="7191952" y="57703"/>
                </a:lnTo>
                <a:lnTo>
                  <a:pt x="7171705" y="27670"/>
                </a:lnTo>
                <a:lnTo>
                  <a:pt x="7141672" y="7423"/>
                </a:lnTo>
                <a:lnTo>
                  <a:pt x="7104887" y="0"/>
                </a:lnTo>
                <a:close/>
              </a:path>
            </a:pathLst>
          </a:custGeom>
          <a:solidFill>
            <a:srgbClr val="DCE2E3"/>
          </a:solidFill>
        </p:spPr>
        <p:txBody>
          <a:bodyPr wrap="square" lIns="0" tIns="0" rIns="0" bIns="0" rtlCol="0"/>
          <a:lstStyle/>
          <a:p>
            <a:endParaRPr sz="3600">
              <a:solidFill>
                <a:prstClr val="black"/>
              </a:solidFill>
            </a:endParaRPr>
          </a:p>
        </p:txBody>
      </p:sp>
      <p:sp>
        <p:nvSpPr>
          <p:cNvPr id="11" name="object 5"/>
          <p:cNvSpPr txBox="1"/>
          <p:nvPr/>
        </p:nvSpPr>
        <p:spPr>
          <a:xfrm>
            <a:off x="2697732" y="7306971"/>
            <a:ext cx="12885420" cy="943848"/>
          </a:xfrm>
          <a:prstGeom prst="rect">
            <a:avLst/>
          </a:prstGeom>
        </p:spPr>
        <p:txBody>
          <a:bodyPr vert="horz" wrap="square" lIns="0" tIns="25400" rIns="0" bIns="0" rtlCol="0">
            <a:spAutoFit/>
          </a:bodyPr>
          <a:lstStyle/>
          <a:p>
            <a:pPr marL="12700" algn="ctr">
              <a:spcBef>
                <a:spcPts val="100"/>
              </a:spcBef>
            </a:pPr>
            <a:r>
              <a:rPr lang="en-IN" sz="2800" dirty="0">
                <a:solidFill>
                  <a:srgbClr val="095A82"/>
                </a:solidFill>
                <a:cs typeface="Calibri"/>
              </a:rPr>
              <a:t>Now </a:t>
            </a:r>
            <a:r>
              <a:rPr lang="en-IN" sz="2800" spc="-15" dirty="0">
                <a:solidFill>
                  <a:srgbClr val="095A82"/>
                </a:solidFill>
                <a:cs typeface="Calibri"/>
              </a:rPr>
              <a:t>let’s </a:t>
            </a:r>
            <a:r>
              <a:rPr lang="en-IN" sz="2800" spc="-10" dirty="0">
                <a:solidFill>
                  <a:srgbClr val="095A82"/>
                </a:solidFill>
                <a:cs typeface="Calibri"/>
              </a:rPr>
              <a:t>understand </a:t>
            </a:r>
            <a:r>
              <a:rPr lang="en-IN" sz="2800" spc="-5" dirty="0">
                <a:solidFill>
                  <a:srgbClr val="095A82"/>
                </a:solidFill>
                <a:cs typeface="Calibri"/>
              </a:rPr>
              <a:t>what </a:t>
            </a:r>
            <a:r>
              <a:rPr lang="en-IN" sz="2800" dirty="0" smtClean="0">
                <a:solidFill>
                  <a:srgbClr val="095A82"/>
                </a:solidFill>
                <a:cs typeface="Calibri"/>
              </a:rPr>
              <a:t>Future </a:t>
            </a:r>
            <a:r>
              <a:rPr lang="en-IN" sz="2800" dirty="0">
                <a:solidFill>
                  <a:srgbClr val="095A82"/>
                </a:solidFill>
                <a:cs typeface="Calibri"/>
              </a:rPr>
              <a:t>is all</a:t>
            </a:r>
            <a:r>
              <a:rPr lang="en-IN" sz="2800" spc="-75" dirty="0">
                <a:solidFill>
                  <a:srgbClr val="095A82"/>
                </a:solidFill>
                <a:cs typeface="Calibri"/>
              </a:rPr>
              <a:t> </a:t>
            </a:r>
            <a:r>
              <a:rPr lang="en-IN" sz="2800" dirty="0">
                <a:solidFill>
                  <a:srgbClr val="095A82"/>
                </a:solidFill>
                <a:cs typeface="Calibri"/>
              </a:rPr>
              <a:t>about</a:t>
            </a:r>
            <a:endParaRPr lang="en-IN" sz="2800" dirty="0">
              <a:solidFill>
                <a:prstClr val="black"/>
              </a:solidFill>
              <a:cs typeface="Calibri"/>
            </a:endParaRPr>
          </a:p>
          <a:p>
            <a:pPr marL="25400">
              <a:spcBef>
                <a:spcPts val="200"/>
              </a:spcBef>
            </a:pPr>
            <a:endParaRPr lang="en-IN" sz="2800" dirty="0">
              <a:solidFill>
                <a:prstClr val="black"/>
              </a:solidFill>
              <a:cs typeface="Calibri"/>
            </a:endParaRPr>
          </a:p>
        </p:txBody>
      </p:sp>
      <p:sp>
        <p:nvSpPr>
          <p:cNvPr id="12" name="object 4"/>
          <p:cNvSpPr/>
          <p:nvPr/>
        </p:nvSpPr>
        <p:spPr>
          <a:xfrm>
            <a:off x="2098548" y="7170419"/>
            <a:ext cx="14399260" cy="1134110"/>
          </a:xfrm>
          <a:custGeom>
            <a:avLst/>
            <a:gdLst/>
            <a:ahLst/>
            <a:cxnLst/>
            <a:rect l="l" t="t" r="r" b="b"/>
            <a:pathLst>
              <a:path w="7199630" h="567054">
                <a:moveTo>
                  <a:pt x="0" y="94487"/>
                </a:moveTo>
                <a:lnTo>
                  <a:pt x="7425" y="57703"/>
                </a:lnTo>
                <a:lnTo>
                  <a:pt x="27674" y="27670"/>
                </a:lnTo>
                <a:lnTo>
                  <a:pt x="57708" y="7423"/>
                </a:lnTo>
                <a:lnTo>
                  <a:pt x="94487" y="0"/>
                </a:lnTo>
                <a:lnTo>
                  <a:pt x="7104887" y="0"/>
                </a:lnTo>
                <a:lnTo>
                  <a:pt x="7141672" y="7423"/>
                </a:lnTo>
                <a:lnTo>
                  <a:pt x="7171705" y="27670"/>
                </a:lnTo>
                <a:lnTo>
                  <a:pt x="7191952" y="57703"/>
                </a:lnTo>
                <a:lnTo>
                  <a:pt x="7199376" y="94487"/>
                </a:lnTo>
                <a:lnTo>
                  <a:pt x="7199376" y="472439"/>
                </a:lnTo>
                <a:lnTo>
                  <a:pt x="7191952" y="509219"/>
                </a:lnTo>
                <a:lnTo>
                  <a:pt x="7171705" y="539253"/>
                </a:lnTo>
                <a:lnTo>
                  <a:pt x="7141672" y="559502"/>
                </a:lnTo>
                <a:lnTo>
                  <a:pt x="7104887" y="566927"/>
                </a:lnTo>
                <a:lnTo>
                  <a:pt x="94487" y="566927"/>
                </a:lnTo>
                <a:lnTo>
                  <a:pt x="57708" y="559502"/>
                </a:lnTo>
                <a:lnTo>
                  <a:pt x="27674" y="539253"/>
                </a:lnTo>
                <a:lnTo>
                  <a:pt x="7425" y="509219"/>
                </a:lnTo>
                <a:lnTo>
                  <a:pt x="0" y="472439"/>
                </a:lnTo>
                <a:lnTo>
                  <a:pt x="0" y="94487"/>
                </a:lnTo>
                <a:close/>
              </a:path>
            </a:pathLst>
          </a:custGeom>
          <a:ln w="28955">
            <a:solidFill>
              <a:srgbClr val="5F5F5F"/>
            </a:solidFill>
          </a:ln>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211536354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6906566" cy="886140"/>
          </a:xfrm>
          <a:prstGeom prst="rect">
            <a:avLst/>
          </a:prstGeom>
        </p:spPr>
        <p:txBody>
          <a:bodyPr vert="horz" wrap="square" lIns="0" tIns="24130" rIns="0" bIns="0" rtlCol="0">
            <a:spAutoFit/>
          </a:bodyPr>
          <a:lstStyle/>
          <a:p>
            <a:pPr marL="25400">
              <a:spcBef>
                <a:spcPts val="190"/>
              </a:spcBef>
            </a:pPr>
            <a:r>
              <a:rPr lang="en-IN" sz="5600" spc="-20" dirty="0" smtClean="0">
                <a:solidFill>
                  <a:srgbClr val="095A82"/>
                </a:solidFill>
              </a:rPr>
              <a:t>Futuristic Applications</a:t>
            </a:r>
            <a:endParaRPr sz="5600" dirty="0"/>
          </a:p>
        </p:txBody>
      </p:sp>
      <p:pic>
        <p:nvPicPr>
          <p:cNvPr id="2048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2416" y="1901357"/>
            <a:ext cx="10882784" cy="7614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8642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7" name="object 7"/>
          <p:cNvSpPr/>
          <p:nvPr/>
        </p:nvSpPr>
        <p:spPr>
          <a:xfrm>
            <a:off x="10358118" y="3758691"/>
            <a:ext cx="309880" cy="341630"/>
          </a:xfrm>
          <a:custGeom>
            <a:avLst/>
            <a:gdLst/>
            <a:ahLst/>
            <a:cxnLst/>
            <a:rect l="l" t="t" r="r" b="b"/>
            <a:pathLst>
              <a:path w="154939" h="170814">
                <a:moveTo>
                  <a:pt x="154431" y="0"/>
                </a:moveTo>
                <a:lnTo>
                  <a:pt x="0" y="0"/>
                </a:lnTo>
                <a:lnTo>
                  <a:pt x="0" y="170306"/>
                </a:lnTo>
                <a:lnTo>
                  <a:pt x="154431" y="170306"/>
                </a:lnTo>
                <a:lnTo>
                  <a:pt x="154431" y="0"/>
                </a:lnTo>
                <a:close/>
              </a:path>
            </a:pathLst>
          </a:custGeom>
          <a:solidFill>
            <a:srgbClr val="0D80B8"/>
          </a:solidFill>
        </p:spPr>
        <p:txBody>
          <a:bodyPr wrap="square" lIns="0" tIns="0" rIns="0" bIns="0" rtlCol="0"/>
          <a:lstStyle/>
          <a:p>
            <a:endParaRPr sz="3600">
              <a:solidFill>
                <a:prstClr val="black"/>
              </a:solidFill>
            </a:endParaRPr>
          </a:p>
        </p:txBody>
      </p:sp>
      <p:sp>
        <p:nvSpPr>
          <p:cNvPr id="8" name="object 8"/>
          <p:cNvSpPr/>
          <p:nvPr/>
        </p:nvSpPr>
        <p:spPr>
          <a:xfrm>
            <a:off x="10029952" y="3449828"/>
            <a:ext cx="965200" cy="309880"/>
          </a:xfrm>
          <a:custGeom>
            <a:avLst/>
            <a:gdLst/>
            <a:ahLst/>
            <a:cxnLst/>
            <a:rect l="l" t="t" r="r" b="b"/>
            <a:pathLst>
              <a:path w="482600" h="154939">
                <a:moveTo>
                  <a:pt x="482600" y="0"/>
                </a:moveTo>
                <a:lnTo>
                  <a:pt x="0" y="0"/>
                </a:lnTo>
                <a:lnTo>
                  <a:pt x="0" y="154432"/>
                </a:lnTo>
                <a:lnTo>
                  <a:pt x="482600" y="154432"/>
                </a:lnTo>
                <a:lnTo>
                  <a:pt x="482600" y="0"/>
                </a:lnTo>
                <a:close/>
              </a:path>
            </a:pathLst>
          </a:custGeom>
          <a:solidFill>
            <a:srgbClr val="0D80B8"/>
          </a:solidFill>
        </p:spPr>
        <p:txBody>
          <a:bodyPr wrap="square" lIns="0" tIns="0" rIns="0" bIns="0" rtlCol="0"/>
          <a:lstStyle/>
          <a:p>
            <a:endParaRPr sz="3600">
              <a:solidFill>
                <a:prstClr val="black"/>
              </a:solidFill>
            </a:endParaRPr>
          </a:p>
        </p:txBody>
      </p:sp>
      <p:sp>
        <p:nvSpPr>
          <p:cNvPr id="9" name="object 9"/>
          <p:cNvSpPr/>
          <p:nvPr/>
        </p:nvSpPr>
        <p:spPr>
          <a:xfrm>
            <a:off x="10358118" y="3109215"/>
            <a:ext cx="309880" cy="341630"/>
          </a:xfrm>
          <a:custGeom>
            <a:avLst/>
            <a:gdLst/>
            <a:ahLst/>
            <a:cxnLst/>
            <a:rect l="l" t="t" r="r" b="b"/>
            <a:pathLst>
              <a:path w="154939" h="170814">
                <a:moveTo>
                  <a:pt x="154431" y="0"/>
                </a:moveTo>
                <a:lnTo>
                  <a:pt x="0" y="0"/>
                </a:lnTo>
                <a:lnTo>
                  <a:pt x="0" y="170306"/>
                </a:lnTo>
                <a:lnTo>
                  <a:pt x="154431" y="170306"/>
                </a:lnTo>
                <a:lnTo>
                  <a:pt x="154431" y="0"/>
                </a:lnTo>
                <a:close/>
              </a:path>
            </a:pathLst>
          </a:custGeom>
          <a:solidFill>
            <a:srgbClr val="0D80B8"/>
          </a:solidFill>
        </p:spPr>
        <p:txBody>
          <a:bodyPr wrap="square" lIns="0" tIns="0" rIns="0" bIns="0" rtlCol="0"/>
          <a:lstStyle/>
          <a:p>
            <a:endParaRPr sz="3600">
              <a:solidFill>
                <a:prstClr val="black"/>
              </a:solidFill>
            </a:endParaRPr>
          </a:p>
        </p:txBody>
      </p:sp>
      <p:sp>
        <p:nvSpPr>
          <p:cNvPr id="10" name="object 10"/>
          <p:cNvSpPr/>
          <p:nvPr/>
        </p:nvSpPr>
        <p:spPr>
          <a:xfrm>
            <a:off x="10029952" y="3109214"/>
            <a:ext cx="965200" cy="990600"/>
          </a:xfrm>
          <a:custGeom>
            <a:avLst/>
            <a:gdLst/>
            <a:ahLst/>
            <a:cxnLst/>
            <a:rect l="l" t="t" r="r" b="b"/>
            <a:pathLst>
              <a:path w="482600" h="495300">
                <a:moveTo>
                  <a:pt x="0" y="170306"/>
                </a:moveTo>
                <a:lnTo>
                  <a:pt x="164084" y="170306"/>
                </a:lnTo>
                <a:lnTo>
                  <a:pt x="164084" y="0"/>
                </a:lnTo>
                <a:lnTo>
                  <a:pt x="318515" y="0"/>
                </a:lnTo>
                <a:lnTo>
                  <a:pt x="318515" y="170306"/>
                </a:lnTo>
                <a:lnTo>
                  <a:pt x="482600" y="170306"/>
                </a:lnTo>
                <a:lnTo>
                  <a:pt x="482600" y="324738"/>
                </a:lnTo>
                <a:lnTo>
                  <a:pt x="318515" y="324738"/>
                </a:lnTo>
                <a:lnTo>
                  <a:pt x="318515" y="495045"/>
                </a:lnTo>
                <a:lnTo>
                  <a:pt x="164084" y="495045"/>
                </a:lnTo>
                <a:lnTo>
                  <a:pt x="164084" y="324738"/>
                </a:lnTo>
                <a:lnTo>
                  <a:pt x="0" y="324738"/>
                </a:lnTo>
                <a:lnTo>
                  <a:pt x="0" y="170306"/>
                </a:lnTo>
                <a:close/>
              </a:path>
            </a:pathLst>
          </a:custGeom>
          <a:ln w="28956">
            <a:solidFill>
              <a:srgbClr val="0D80B8"/>
            </a:solidFill>
          </a:ln>
        </p:spPr>
        <p:txBody>
          <a:bodyPr wrap="square" lIns="0" tIns="0" rIns="0" bIns="0" rtlCol="0"/>
          <a:lstStyle/>
          <a:p>
            <a:endParaRPr sz="3600">
              <a:solidFill>
                <a:prstClr val="black"/>
              </a:solidFill>
            </a:endParaRPr>
          </a:p>
        </p:txBody>
      </p:sp>
      <p:sp>
        <p:nvSpPr>
          <p:cNvPr id="11" name="object 11"/>
          <p:cNvSpPr txBox="1">
            <a:spLocks noGrp="1"/>
          </p:cNvSpPr>
          <p:nvPr>
            <p:ph type="title"/>
          </p:nvPr>
        </p:nvSpPr>
        <p:spPr>
          <a:xfrm>
            <a:off x="942035" y="648106"/>
            <a:ext cx="7997190" cy="886140"/>
          </a:xfrm>
          <a:prstGeom prst="rect">
            <a:avLst/>
          </a:prstGeom>
        </p:spPr>
        <p:txBody>
          <a:bodyPr vert="horz" wrap="square" lIns="0" tIns="24130" rIns="0" bIns="0" rtlCol="0">
            <a:spAutoFit/>
          </a:bodyPr>
          <a:lstStyle/>
          <a:p>
            <a:pPr marL="25400">
              <a:spcBef>
                <a:spcPts val="190"/>
              </a:spcBef>
            </a:pPr>
            <a:r>
              <a:rPr sz="5600" b="1" spc="-10" dirty="0">
                <a:latin typeface="Calibri"/>
                <a:cs typeface="Calibri"/>
              </a:rPr>
              <a:t>Why Artificial</a:t>
            </a:r>
            <a:r>
              <a:rPr sz="5600" b="1" spc="60" dirty="0">
                <a:latin typeface="Calibri"/>
                <a:cs typeface="Calibri"/>
              </a:rPr>
              <a:t> </a:t>
            </a:r>
            <a:r>
              <a:rPr sz="5600" b="1" spc="-20" dirty="0">
                <a:latin typeface="Calibri"/>
                <a:cs typeface="Calibri"/>
              </a:rPr>
              <a:t>Intelligence?</a:t>
            </a:r>
            <a:endParaRPr sz="5600">
              <a:latin typeface="Calibri"/>
              <a:cs typeface="Calibri"/>
            </a:endParaRPr>
          </a:p>
        </p:txBody>
      </p:sp>
      <p:sp>
        <p:nvSpPr>
          <p:cNvPr id="12" name="object 12"/>
          <p:cNvSpPr/>
          <p:nvPr/>
        </p:nvSpPr>
        <p:spPr>
          <a:xfrm>
            <a:off x="2892550" y="3544746"/>
            <a:ext cx="6397752" cy="1079068"/>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13" name="object 13"/>
          <p:cNvSpPr/>
          <p:nvPr/>
        </p:nvSpPr>
        <p:spPr>
          <a:xfrm>
            <a:off x="3157726" y="3584397"/>
            <a:ext cx="5861304" cy="1210106"/>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14" name="object 14"/>
          <p:cNvSpPr/>
          <p:nvPr/>
        </p:nvSpPr>
        <p:spPr>
          <a:xfrm>
            <a:off x="2944367" y="3596641"/>
            <a:ext cx="6193790" cy="875030"/>
          </a:xfrm>
          <a:custGeom>
            <a:avLst/>
            <a:gdLst/>
            <a:ahLst/>
            <a:cxnLst/>
            <a:rect l="l" t="t" r="r" b="b"/>
            <a:pathLst>
              <a:path w="3096895" h="437514">
                <a:moveTo>
                  <a:pt x="3023869" y="0"/>
                </a:moveTo>
                <a:lnTo>
                  <a:pt x="72897" y="0"/>
                </a:lnTo>
                <a:lnTo>
                  <a:pt x="44523" y="5728"/>
                </a:lnTo>
                <a:lnTo>
                  <a:pt x="21351" y="21351"/>
                </a:lnTo>
                <a:lnTo>
                  <a:pt x="5728" y="44523"/>
                </a:lnTo>
                <a:lnTo>
                  <a:pt x="0" y="72897"/>
                </a:lnTo>
                <a:lnTo>
                  <a:pt x="0" y="364489"/>
                </a:lnTo>
                <a:lnTo>
                  <a:pt x="5728" y="392864"/>
                </a:lnTo>
                <a:lnTo>
                  <a:pt x="21351" y="416036"/>
                </a:lnTo>
                <a:lnTo>
                  <a:pt x="44523" y="431659"/>
                </a:lnTo>
                <a:lnTo>
                  <a:pt x="72897" y="437387"/>
                </a:lnTo>
                <a:lnTo>
                  <a:pt x="3023869" y="437387"/>
                </a:lnTo>
                <a:lnTo>
                  <a:pt x="3052244" y="431659"/>
                </a:lnTo>
                <a:lnTo>
                  <a:pt x="3075416" y="416036"/>
                </a:lnTo>
                <a:lnTo>
                  <a:pt x="3091039" y="392864"/>
                </a:lnTo>
                <a:lnTo>
                  <a:pt x="3096767" y="364489"/>
                </a:lnTo>
                <a:lnTo>
                  <a:pt x="3096767" y="72897"/>
                </a:lnTo>
                <a:lnTo>
                  <a:pt x="3091039" y="44523"/>
                </a:lnTo>
                <a:lnTo>
                  <a:pt x="3075416" y="21351"/>
                </a:lnTo>
                <a:lnTo>
                  <a:pt x="3052244" y="5728"/>
                </a:lnTo>
                <a:lnTo>
                  <a:pt x="3023869" y="0"/>
                </a:lnTo>
                <a:close/>
              </a:path>
            </a:pathLst>
          </a:custGeom>
          <a:solidFill>
            <a:srgbClr val="B9E4F9"/>
          </a:solidFill>
        </p:spPr>
        <p:txBody>
          <a:bodyPr wrap="square" lIns="0" tIns="0" rIns="0" bIns="0" rtlCol="0"/>
          <a:lstStyle/>
          <a:p>
            <a:endParaRPr sz="3600">
              <a:solidFill>
                <a:prstClr val="black"/>
              </a:solidFill>
            </a:endParaRPr>
          </a:p>
        </p:txBody>
      </p:sp>
      <p:sp>
        <p:nvSpPr>
          <p:cNvPr id="15" name="object 15"/>
          <p:cNvSpPr txBox="1"/>
          <p:nvPr/>
        </p:nvSpPr>
        <p:spPr>
          <a:xfrm>
            <a:off x="3368803" y="3696209"/>
            <a:ext cx="5342890" cy="764312"/>
          </a:xfrm>
          <a:prstGeom prst="rect">
            <a:avLst/>
          </a:prstGeom>
        </p:spPr>
        <p:txBody>
          <a:bodyPr vert="horz" wrap="square" lIns="0" tIns="25400" rIns="0" bIns="0" rtlCol="0">
            <a:spAutoFit/>
          </a:bodyPr>
          <a:lstStyle/>
          <a:p>
            <a:pPr marL="25400" marR="10160" indent="85090">
              <a:spcBef>
                <a:spcPts val="200"/>
              </a:spcBef>
            </a:pPr>
            <a:r>
              <a:rPr sz="2400" spc="-10" dirty="0">
                <a:solidFill>
                  <a:srgbClr val="5F5F5F"/>
                </a:solidFill>
                <a:latin typeface="Segoe UI"/>
                <a:cs typeface="Segoe UI"/>
              </a:rPr>
              <a:t>Predict whether </a:t>
            </a:r>
            <a:r>
              <a:rPr sz="2400" dirty="0">
                <a:solidFill>
                  <a:srgbClr val="5F5F5F"/>
                </a:solidFill>
                <a:latin typeface="Segoe UI"/>
                <a:cs typeface="Segoe UI"/>
              </a:rPr>
              <a:t>a </a:t>
            </a:r>
            <a:r>
              <a:rPr sz="2400" spc="-10" dirty="0">
                <a:solidFill>
                  <a:srgbClr val="5F5F5F"/>
                </a:solidFill>
                <a:latin typeface="Segoe UI"/>
                <a:cs typeface="Segoe UI"/>
              </a:rPr>
              <a:t>patient </a:t>
            </a:r>
            <a:r>
              <a:rPr sz="2400" dirty="0">
                <a:solidFill>
                  <a:srgbClr val="5F5F5F"/>
                </a:solidFill>
                <a:latin typeface="Segoe UI"/>
                <a:cs typeface="Segoe UI"/>
              </a:rPr>
              <a:t>has </a:t>
            </a:r>
            <a:r>
              <a:rPr sz="2400" spc="-10" dirty="0">
                <a:solidFill>
                  <a:srgbClr val="5F5F5F"/>
                </a:solidFill>
                <a:latin typeface="Segoe UI"/>
                <a:cs typeface="Segoe UI"/>
              </a:rPr>
              <a:t>diabetes  based </a:t>
            </a:r>
            <a:r>
              <a:rPr sz="2400" dirty="0">
                <a:solidFill>
                  <a:srgbClr val="5F5F5F"/>
                </a:solidFill>
                <a:latin typeface="Segoe UI"/>
                <a:cs typeface="Segoe UI"/>
              </a:rPr>
              <a:t>on the </a:t>
            </a:r>
            <a:r>
              <a:rPr sz="2400" spc="-10" dirty="0">
                <a:solidFill>
                  <a:srgbClr val="5F5F5F"/>
                </a:solidFill>
                <a:latin typeface="Segoe UI"/>
                <a:cs typeface="Segoe UI"/>
              </a:rPr>
              <a:t>characteristics </a:t>
            </a:r>
            <a:r>
              <a:rPr sz="2400" spc="-20" dirty="0">
                <a:solidFill>
                  <a:srgbClr val="5F5F5F"/>
                </a:solidFill>
                <a:latin typeface="Segoe UI"/>
                <a:cs typeface="Segoe UI"/>
              </a:rPr>
              <a:t>of </a:t>
            </a:r>
            <a:r>
              <a:rPr sz="2400" spc="-10" dirty="0">
                <a:solidFill>
                  <a:srgbClr val="5F5F5F"/>
                </a:solidFill>
                <a:latin typeface="Segoe UI"/>
                <a:cs typeface="Segoe UI"/>
              </a:rPr>
              <a:t>his</a:t>
            </a:r>
            <a:r>
              <a:rPr sz="2400" spc="-140" dirty="0">
                <a:solidFill>
                  <a:srgbClr val="5F5F5F"/>
                </a:solidFill>
                <a:latin typeface="Segoe UI"/>
                <a:cs typeface="Segoe UI"/>
              </a:rPr>
              <a:t> </a:t>
            </a:r>
            <a:r>
              <a:rPr sz="2400" dirty="0">
                <a:solidFill>
                  <a:srgbClr val="5F5F5F"/>
                </a:solidFill>
                <a:latin typeface="Segoe UI"/>
                <a:cs typeface="Segoe UI"/>
              </a:rPr>
              <a:t>body</a:t>
            </a:r>
            <a:endParaRPr sz="2400" dirty="0">
              <a:solidFill>
                <a:prstClr val="black"/>
              </a:solidFill>
              <a:latin typeface="Segoe UI"/>
              <a:cs typeface="Segoe UI"/>
            </a:endParaRPr>
          </a:p>
        </p:txBody>
      </p:sp>
      <p:sp>
        <p:nvSpPr>
          <p:cNvPr id="16" name="object 16"/>
          <p:cNvSpPr/>
          <p:nvPr/>
        </p:nvSpPr>
        <p:spPr>
          <a:xfrm>
            <a:off x="4779265" y="2093977"/>
            <a:ext cx="2511550" cy="1670302"/>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7" name="object 17"/>
          <p:cNvSpPr/>
          <p:nvPr/>
        </p:nvSpPr>
        <p:spPr>
          <a:xfrm>
            <a:off x="2628901" y="2061972"/>
            <a:ext cx="6818630" cy="2849880"/>
          </a:xfrm>
          <a:custGeom>
            <a:avLst/>
            <a:gdLst/>
            <a:ahLst/>
            <a:cxnLst/>
            <a:rect l="l" t="t" r="r" b="b"/>
            <a:pathLst>
              <a:path w="3409315" h="1424939">
                <a:moveTo>
                  <a:pt x="0" y="237489"/>
                </a:moveTo>
                <a:lnTo>
                  <a:pt x="4823" y="189619"/>
                </a:lnTo>
                <a:lnTo>
                  <a:pt x="18659" y="145035"/>
                </a:lnTo>
                <a:lnTo>
                  <a:pt x="40551" y="104694"/>
                </a:lnTo>
                <a:lnTo>
                  <a:pt x="69548" y="69548"/>
                </a:lnTo>
                <a:lnTo>
                  <a:pt x="104694" y="40551"/>
                </a:lnTo>
                <a:lnTo>
                  <a:pt x="145035" y="18659"/>
                </a:lnTo>
                <a:lnTo>
                  <a:pt x="189619" y="4823"/>
                </a:lnTo>
                <a:lnTo>
                  <a:pt x="237490" y="0"/>
                </a:lnTo>
                <a:lnTo>
                  <a:pt x="3171698" y="0"/>
                </a:lnTo>
                <a:lnTo>
                  <a:pt x="3219568" y="4823"/>
                </a:lnTo>
                <a:lnTo>
                  <a:pt x="3264152" y="18659"/>
                </a:lnTo>
                <a:lnTo>
                  <a:pt x="3304493" y="40551"/>
                </a:lnTo>
                <a:lnTo>
                  <a:pt x="3339639" y="69548"/>
                </a:lnTo>
                <a:lnTo>
                  <a:pt x="3368636" y="104694"/>
                </a:lnTo>
                <a:lnTo>
                  <a:pt x="3390528" y="145035"/>
                </a:lnTo>
                <a:lnTo>
                  <a:pt x="3404364" y="189619"/>
                </a:lnTo>
                <a:lnTo>
                  <a:pt x="3409188" y="237489"/>
                </a:lnTo>
                <a:lnTo>
                  <a:pt x="3409188" y="1187450"/>
                </a:lnTo>
                <a:lnTo>
                  <a:pt x="3404364" y="1235320"/>
                </a:lnTo>
                <a:lnTo>
                  <a:pt x="3390528" y="1279904"/>
                </a:lnTo>
                <a:lnTo>
                  <a:pt x="3368636" y="1320245"/>
                </a:lnTo>
                <a:lnTo>
                  <a:pt x="3339639" y="1355391"/>
                </a:lnTo>
                <a:lnTo>
                  <a:pt x="3304493" y="1384388"/>
                </a:lnTo>
                <a:lnTo>
                  <a:pt x="3264152" y="1406280"/>
                </a:lnTo>
                <a:lnTo>
                  <a:pt x="3219568" y="1420116"/>
                </a:lnTo>
                <a:lnTo>
                  <a:pt x="3171698" y="1424939"/>
                </a:lnTo>
                <a:lnTo>
                  <a:pt x="237490" y="1424939"/>
                </a:lnTo>
                <a:lnTo>
                  <a:pt x="189619" y="1420116"/>
                </a:lnTo>
                <a:lnTo>
                  <a:pt x="145035" y="1406280"/>
                </a:lnTo>
                <a:lnTo>
                  <a:pt x="104694" y="1384388"/>
                </a:lnTo>
                <a:lnTo>
                  <a:pt x="69548" y="1355391"/>
                </a:lnTo>
                <a:lnTo>
                  <a:pt x="40551" y="1320245"/>
                </a:lnTo>
                <a:lnTo>
                  <a:pt x="18659" y="1279904"/>
                </a:lnTo>
                <a:lnTo>
                  <a:pt x="4823" y="1235320"/>
                </a:lnTo>
                <a:lnTo>
                  <a:pt x="0" y="1187450"/>
                </a:lnTo>
                <a:lnTo>
                  <a:pt x="0" y="237489"/>
                </a:lnTo>
                <a:close/>
              </a:path>
            </a:pathLst>
          </a:custGeom>
          <a:ln w="28956">
            <a:solidFill>
              <a:srgbClr val="0D80B8"/>
            </a:solidFill>
          </a:ln>
        </p:spPr>
        <p:txBody>
          <a:bodyPr wrap="square" lIns="0" tIns="0" rIns="0" bIns="0" rtlCol="0"/>
          <a:lstStyle/>
          <a:p>
            <a:endParaRPr sz="3600">
              <a:solidFill>
                <a:prstClr val="black"/>
              </a:solidFill>
            </a:endParaRPr>
          </a:p>
        </p:txBody>
      </p:sp>
      <p:sp>
        <p:nvSpPr>
          <p:cNvPr id="18" name="object 18"/>
          <p:cNvSpPr txBox="1"/>
          <p:nvPr/>
        </p:nvSpPr>
        <p:spPr>
          <a:xfrm>
            <a:off x="3451096" y="5243983"/>
            <a:ext cx="11625580" cy="457818"/>
          </a:xfrm>
          <a:prstGeom prst="rect">
            <a:avLst/>
          </a:prstGeom>
        </p:spPr>
        <p:txBody>
          <a:bodyPr vert="horz" wrap="square" lIns="0" tIns="26670" rIns="0" bIns="0" rtlCol="0">
            <a:spAutoFit/>
          </a:bodyPr>
          <a:lstStyle/>
          <a:p>
            <a:pPr marL="25400">
              <a:spcBef>
                <a:spcPts val="210"/>
              </a:spcBef>
            </a:pPr>
            <a:r>
              <a:rPr sz="2800" dirty="0">
                <a:solidFill>
                  <a:srgbClr val="317DAB"/>
                </a:solidFill>
                <a:latin typeface="Segoe UI"/>
                <a:cs typeface="Segoe UI"/>
              </a:rPr>
              <a:t>Do you want a human </a:t>
            </a:r>
            <a:r>
              <a:rPr sz="2800" spc="-10" dirty="0">
                <a:solidFill>
                  <a:srgbClr val="317DAB"/>
                </a:solidFill>
                <a:latin typeface="Segoe UI"/>
                <a:cs typeface="Segoe UI"/>
              </a:rPr>
              <a:t>to </a:t>
            </a:r>
            <a:r>
              <a:rPr sz="2800" dirty="0">
                <a:solidFill>
                  <a:srgbClr val="317DAB"/>
                </a:solidFill>
                <a:latin typeface="Segoe UI"/>
                <a:cs typeface="Segoe UI"/>
              </a:rPr>
              <a:t>learn </a:t>
            </a:r>
            <a:r>
              <a:rPr sz="2800" spc="-10" dirty="0">
                <a:solidFill>
                  <a:srgbClr val="317DAB"/>
                </a:solidFill>
                <a:latin typeface="Segoe UI"/>
                <a:cs typeface="Segoe UI"/>
              </a:rPr>
              <a:t>from </a:t>
            </a:r>
            <a:r>
              <a:rPr sz="2800" dirty="0">
                <a:solidFill>
                  <a:srgbClr val="317DAB"/>
                </a:solidFill>
                <a:latin typeface="Segoe UI"/>
                <a:cs typeface="Segoe UI"/>
              </a:rPr>
              <a:t>this data or task a machine </a:t>
            </a:r>
            <a:r>
              <a:rPr sz="2800" spc="-10" dirty="0">
                <a:solidFill>
                  <a:srgbClr val="317DAB"/>
                </a:solidFill>
                <a:latin typeface="Segoe UI"/>
                <a:cs typeface="Segoe UI"/>
              </a:rPr>
              <a:t>to </a:t>
            </a:r>
            <a:r>
              <a:rPr sz="2800" dirty="0">
                <a:solidFill>
                  <a:srgbClr val="317DAB"/>
                </a:solidFill>
                <a:latin typeface="Segoe UI"/>
                <a:cs typeface="Segoe UI"/>
              </a:rPr>
              <a:t>do so</a:t>
            </a:r>
            <a:r>
              <a:rPr sz="2800" spc="-240" dirty="0">
                <a:solidFill>
                  <a:srgbClr val="317DAB"/>
                </a:solidFill>
                <a:latin typeface="Segoe UI"/>
                <a:cs typeface="Segoe UI"/>
              </a:rPr>
              <a:t> </a:t>
            </a:r>
            <a:r>
              <a:rPr sz="2800" dirty="0">
                <a:solidFill>
                  <a:srgbClr val="317DAB"/>
                </a:solidFill>
                <a:latin typeface="Segoe UI"/>
                <a:cs typeface="Segoe UI"/>
              </a:rPr>
              <a:t>?</a:t>
            </a:r>
            <a:endParaRPr sz="2800">
              <a:solidFill>
                <a:prstClr val="black"/>
              </a:solidFill>
              <a:latin typeface="Segoe UI"/>
              <a:cs typeface="Segoe UI"/>
            </a:endParaRPr>
          </a:p>
        </p:txBody>
      </p:sp>
      <p:sp>
        <p:nvSpPr>
          <p:cNvPr id="19" name="object 19"/>
          <p:cNvSpPr/>
          <p:nvPr/>
        </p:nvSpPr>
        <p:spPr>
          <a:xfrm>
            <a:off x="13167360" y="2246376"/>
            <a:ext cx="1380744" cy="1179576"/>
          </a:xfrm>
          <a:prstGeom prst="rect">
            <a:avLst/>
          </a:prstGeom>
          <a:blipFill>
            <a:blip r:embed="rId6" cstate="print"/>
            <a:stretch>
              <a:fillRect/>
            </a:stretch>
          </a:blipFill>
        </p:spPr>
        <p:txBody>
          <a:bodyPr wrap="square" lIns="0" tIns="0" rIns="0" bIns="0" rtlCol="0"/>
          <a:lstStyle/>
          <a:p>
            <a:endParaRPr sz="3600">
              <a:solidFill>
                <a:prstClr val="black"/>
              </a:solidFill>
            </a:endParaRPr>
          </a:p>
        </p:txBody>
      </p:sp>
      <p:sp>
        <p:nvSpPr>
          <p:cNvPr id="20" name="object 20"/>
          <p:cNvSpPr/>
          <p:nvPr/>
        </p:nvSpPr>
        <p:spPr>
          <a:xfrm>
            <a:off x="11487910" y="3544773"/>
            <a:ext cx="4288536" cy="1301546"/>
          </a:xfrm>
          <a:prstGeom prst="rect">
            <a:avLst/>
          </a:prstGeom>
          <a:blipFill>
            <a:blip r:embed="rId7" cstate="print"/>
            <a:stretch>
              <a:fillRect/>
            </a:stretch>
          </a:blipFill>
        </p:spPr>
        <p:txBody>
          <a:bodyPr wrap="square" lIns="0" tIns="0" rIns="0" bIns="0" rtlCol="0"/>
          <a:lstStyle/>
          <a:p>
            <a:endParaRPr sz="3600">
              <a:solidFill>
                <a:prstClr val="black"/>
              </a:solidFill>
            </a:endParaRPr>
          </a:p>
        </p:txBody>
      </p:sp>
      <p:sp>
        <p:nvSpPr>
          <p:cNvPr id="21" name="object 21"/>
          <p:cNvSpPr/>
          <p:nvPr/>
        </p:nvSpPr>
        <p:spPr>
          <a:xfrm>
            <a:off x="11643358" y="3596589"/>
            <a:ext cx="4053840" cy="1210106"/>
          </a:xfrm>
          <a:prstGeom prst="rect">
            <a:avLst/>
          </a:prstGeom>
          <a:blipFill>
            <a:blip r:embed="rId8" cstate="print"/>
            <a:stretch>
              <a:fillRect/>
            </a:stretch>
          </a:blipFill>
        </p:spPr>
        <p:txBody>
          <a:bodyPr wrap="square" lIns="0" tIns="0" rIns="0" bIns="0" rtlCol="0"/>
          <a:lstStyle/>
          <a:p>
            <a:endParaRPr sz="3600">
              <a:solidFill>
                <a:prstClr val="black"/>
              </a:solidFill>
            </a:endParaRPr>
          </a:p>
        </p:txBody>
      </p:sp>
      <p:sp>
        <p:nvSpPr>
          <p:cNvPr id="22" name="object 22"/>
          <p:cNvSpPr/>
          <p:nvPr/>
        </p:nvSpPr>
        <p:spPr>
          <a:xfrm>
            <a:off x="11539728" y="3596640"/>
            <a:ext cx="4084320" cy="1097280"/>
          </a:xfrm>
          <a:custGeom>
            <a:avLst/>
            <a:gdLst/>
            <a:ahLst/>
            <a:cxnLst/>
            <a:rect l="l" t="t" r="r" b="b"/>
            <a:pathLst>
              <a:path w="2042159" h="548639">
                <a:moveTo>
                  <a:pt x="1950719" y="0"/>
                </a:moveTo>
                <a:lnTo>
                  <a:pt x="91439" y="0"/>
                </a:lnTo>
                <a:lnTo>
                  <a:pt x="55828" y="7179"/>
                </a:lnTo>
                <a:lnTo>
                  <a:pt x="26765" y="26765"/>
                </a:lnTo>
                <a:lnTo>
                  <a:pt x="7179" y="55828"/>
                </a:lnTo>
                <a:lnTo>
                  <a:pt x="0" y="91439"/>
                </a:lnTo>
                <a:lnTo>
                  <a:pt x="0" y="457199"/>
                </a:lnTo>
                <a:lnTo>
                  <a:pt x="7179" y="492811"/>
                </a:lnTo>
                <a:lnTo>
                  <a:pt x="26765" y="521874"/>
                </a:lnTo>
                <a:lnTo>
                  <a:pt x="55828" y="541460"/>
                </a:lnTo>
                <a:lnTo>
                  <a:pt x="91439" y="548639"/>
                </a:lnTo>
                <a:lnTo>
                  <a:pt x="1950719" y="548639"/>
                </a:lnTo>
                <a:lnTo>
                  <a:pt x="1986331" y="541460"/>
                </a:lnTo>
                <a:lnTo>
                  <a:pt x="2015394" y="521874"/>
                </a:lnTo>
                <a:lnTo>
                  <a:pt x="2034980" y="492811"/>
                </a:lnTo>
                <a:lnTo>
                  <a:pt x="2042160" y="457199"/>
                </a:lnTo>
                <a:lnTo>
                  <a:pt x="2042160" y="91439"/>
                </a:lnTo>
                <a:lnTo>
                  <a:pt x="2034980" y="55828"/>
                </a:lnTo>
                <a:lnTo>
                  <a:pt x="2015394" y="26765"/>
                </a:lnTo>
                <a:lnTo>
                  <a:pt x="1986331" y="7179"/>
                </a:lnTo>
                <a:lnTo>
                  <a:pt x="1950719" y="0"/>
                </a:lnTo>
                <a:close/>
              </a:path>
            </a:pathLst>
          </a:custGeom>
          <a:solidFill>
            <a:srgbClr val="B9E4F9"/>
          </a:solidFill>
        </p:spPr>
        <p:txBody>
          <a:bodyPr wrap="square" lIns="0" tIns="0" rIns="0" bIns="0" rtlCol="0"/>
          <a:lstStyle/>
          <a:p>
            <a:endParaRPr sz="3600">
              <a:solidFill>
                <a:prstClr val="black"/>
              </a:solidFill>
            </a:endParaRPr>
          </a:p>
        </p:txBody>
      </p:sp>
      <p:sp>
        <p:nvSpPr>
          <p:cNvPr id="23" name="object 23"/>
          <p:cNvSpPr txBox="1"/>
          <p:nvPr/>
        </p:nvSpPr>
        <p:spPr>
          <a:xfrm>
            <a:off x="11855195" y="3707129"/>
            <a:ext cx="3458210" cy="764312"/>
          </a:xfrm>
          <a:prstGeom prst="rect">
            <a:avLst/>
          </a:prstGeom>
        </p:spPr>
        <p:txBody>
          <a:bodyPr vert="horz" wrap="square" lIns="0" tIns="25400" rIns="0" bIns="0" rtlCol="0">
            <a:spAutoFit/>
          </a:bodyPr>
          <a:lstStyle/>
          <a:p>
            <a:pPr marL="317500" marR="10160" indent="-293370">
              <a:spcBef>
                <a:spcPts val="200"/>
              </a:spcBef>
            </a:pPr>
            <a:r>
              <a:rPr sz="2400" spc="-30" dirty="0">
                <a:solidFill>
                  <a:srgbClr val="5F5F5F"/>
                </a:solidFill>
                <a:latin typeface="Segoe UI"/>
                <a:cs typeface="Segoe UI"/>
              </a:rPr>
              <a:t>We </a:t>
            </a:r>
            <a:r>
              <a:rPr sz="2400" spc="-10" dirty="0">
                <a:solidFill>
                  <a:srgbClr val="5F5F5F"/>
                </a:solidFill>
                <a:latin typeface="Segoe UI"/>
                <a:cs typeface="Segoe UI"/>
              </a:rPr>
              <a:t>have </a:t>
            </a:r>
            <a:r>
              <a:rPr sz="2400" dirty="0">
                <a:solidFill>
                  <a:srgbClr val="5F5F5F"/>
                </a:solidFill>
                <a:latin typeface="Segoe UI"/>
                <a:cs typeface="Segoe UI"/>
              </a:rPr>
              <a:t>a </a:t>
            </a:r>
            <a:r>
              <a:rPr sz="2400" spc="-10" dirty="0">
                <a:solidFill>
                  <a:srgbClr val="5F5F5F"/>
                </a:solidFill>
                <a:latin typeface="Segoe UI"/>
                <a:cs typeface="Segoe UI"/>
              </a:rPr>
              <a:t>million</a:t>
            </a:r>
            <a:r>
              <a:rPr sz="2400" spc="-140" dirty="0">
                <a:solidFill>
                  <a:srgbClr val="5F5F5F"/>
                </a:solidFill>
                <a:latin typeface="Segoe UI"/>
                <a:cs typeface="Segoe UI"/>
              </a:rPr>
              <a:t> </a:t>
            </a:r>
            <a:r>
              <a:rPr sz="2400" spc="-10" dirty="0">
                <a:solidFill>
                  <a:srgbClr val="5F5F5F"/>
                </a:solidFill>
                <a:latin typeface="Segoe UI"/>
                <a:cs typeface="Segoe UI"/>
              </a:rPr>
              <a:t>patient  records </a:t>
            </a:r>
            <a:r>
              <a:rPr sz="2400" spc="-20" dirty="0">
                <a:solidFill>
                  <a:srgbClr val="5F5F5F"/>
                </a:solidFill>
                <a:latin typeface="Segoe UI"/>
                <a:cs typeface="Segoe UI"/>
              </a:rPr>
              <a:t>to </a:t>
            </a:r>
            <a:r>
              <a:rPr sz="2400" spc="-10" dirty="0">
                <a:solidFill>
                  <a:srgbClr val="5F5F5F"/>
                </a:solidFill>
                <a:latin typeface="Segoe UI"/>
                <a:cs typeface="Segoe UI"/>
              </a:rPr>
              <a:t>learn</a:t>
            </a:r>
            <a:r>
              <a:rPr sz="2400" spc="-150" dirty="0">
                <a:solidFill>
                  <a:srgbClr val="5F5F5F"/>
                </a:solidFill>
                <a:latin typeface="Segoe UI"/>
                <a:cs typeface="Segoe UI"/>
              </a:rPr>
              <a:t> </a:t>
            </a:r>
            <a:r>
              <a:rPr sz="2400" spc="-10" dirty="0">
                <a:solidFill>
                  <a:srgbClr val="5F5F5F"/>
                </a:solidFill>
                <a:latin typeface="Segoe UI"/>
                <a:cs typeface="Segoe UI"/>
              </a:rPr>
              <a:t>from</a:t>
            </a:r>
            <a:endParaRPr sz="2400">
              <a:solidFill>
                <a:prstClr val="black"/>
              </a:solidFill>
              <a:latin typeface="Segoe UI"/>
              <a:cs typeface="Segoe UI"/>
            </a:endParaRPr>
          </a:p>
        </p:txBody>
      </p:sp>
      <p:sp>
        <p:nvSpPr>
          <p:cNvPr id="24" name="object 24"/>
          <p:cNvSpPr txBox="1"/>
          <p:nvPr/>
        </p:nvSpPr>
        <p:spPr>
          <a:xfrm>
            <a:off x="12090907" y="2543455"/>
            <a:ext cx="819150" cy="457818"/>
          </a:xfrm>
          <a:prstGeom prst="rect">
            <a:avLst/>
          </a:prstGeom>
        </p:spPr>
        <p:txBody>
          <a:bodyPr vert="horz" wrap="square" lIns="0" tIns="26670" rIns="0" bIns="0" rtlCol="0">
            <a:spAutoFit/>
          </a:bodyPr>
          <a:lstStyle/>
          <a:p>
            <a:pPr marL="25400">
              <a:spcBef>
                <a:spcPts val="210"/>
              </a:spcBef>
            </a:pPr>
            <a:r>
              <a:rPr sz="2800" spc="-20" dirty="0">
                <a:solidFill>
                  <a:srgbClr val="4589B3"/>
                </a:solidFill>
                <a:cs typeface="Calibri"/>
              </a:rPr>
              <a:t>I</a:t>
            </a:r>
            <a:r>
              <a:rPr sz="2800" spc="-10" dirty="0">
                <a:solidFill>
                  <a:srgbClr val="4589B3"/>
                </a:solidFill>
                <a:cs typeface="Calibri"/>
              </a:rPr>
              <a:t>n</a:t>
            </a:r>
            <a:r>
              <a:rPr sz="2800" spc="-20" dirty="0">
                <a:solidFill>
                  <a:srgbClr val="4589B3"/>
                </a:solidFill>
                <a:cs typeface="Calibri"/>
              </a:rPr>
              <a:t>p</a:t>
            </a:r>
            <a:r>
              <a:rPr sz="2800" spc="-10" dirty="0">
                <a:solidFill>
                  <a:srgbClr val="4589B3"/>
                </a:solidFill>
                <a:cs typeface="Calibri"/>
              </a:rPr>
              <a:t>ut</a:t>
            </a:r>
            <a:endParaRPr sz="2800">
              <a:solidFill>
                <a:prstClr val="black"/>
              </a:solidFill>
              <a:cs typeface="Calibri"/>
            </a:endParaRPr>
          </a:p>
        </p:txBody>
      </p:sp>
      <p:sp>
        <p:nvSpPr>
          <p:cNvPr id="25" name="object 25"/>
          <p:cNvSpPr/>
          <p:nvPr/>
        </p:nvSpPr>
        <p:spPr>
          <a:xfrm>
            <a:off x="4393691" y="6134100"/>
            <a:ext cx="2305050" cy="2588260"/>
          </a:xfrm>
          <a:custGeom>
            <a:avLst/>
            <a:gdLst/>
            <a:ahLst/>
            <a:cxnLst/>
            <a:rect l="l" t="t" r="r" b="b"/>
            <a:pathLst>
              <a:path w="1152525" h="1294129">
                <a:moveTo>
                  <a:pt x="0" y="192024"/>
                </a:moveTo>
                <a:lnTo>
                  <a:pt x="5071" y="147996"/>
                </a:lnTo>
                <a:lnTo>
                  <a:pt x="19518" y="107579"/>
                </a:lnTo>
                <a:lnTo>
                  <a:pt x="42187" y="71925"/>
                </a:lnTo>
                <a:lnTo>
                  <a:pt x="71925" y="42187"/>
                </a:lnTo>
                <a:lnTo>
                  <a:pt x="107579" y="19518"/>
                </a:lnTo>
                <a:lnTo>
                  <a:pt x="147996" y="5071"/>
                </a:lnTo>
                <a:lnTo>
                  <a:pt x="192024" y="0"/>
                </a:lnTo>
                <a:lnTo>
                  <a:pt x="960120" y="0"/>
                </a:lnTo>
                <a:lnTo>
                  <a:pt x="1004147" y="5071"/>
                </a:lnTo>
                <a:lnTo>
                  <a:pt x="1044564" y="19518"/>
                </a:lnTo>
                <a:lnTo>
                  <a:pt x="1080218" y="42187"/>
                </a:lnTo>
                <a:lnTo>
                  <a:pt x="1109956" y="71925"/>
                </a:lnTo>
                <a:lnTo>
                  <a:pt x="1132625" y="107579"/>
                </a:lnTo>
                <a:lnTo>
                  <a:pt x="1147072" y="147996"/>
                </a:lnTo>
                <a:lnTo>
                  <a:pt x="1152144" y="192024"/>
                </a:lnTo>
                <a:lnTo>
                  <a:pt x="1152144" y="1101852"/>
                </a:lnTo>
                <a:lnTo>
                  <a:pt x="1147072" y="1145879"/>
                </a:lnTo>
                <a:lnTo>
                  <a:pt x="1132625" y="1186296"/>
                </a:lnTo>
                <a:lnTo>
                  <a:pt x="1109956" y="1221950"/>
                </a:lnTo>
                <a:lnTo>
                  <a:pt x="1080218" y="1251688"/>
                </a:lnTo>
                <a:lnTo>
                  <a:pt x="1044564" y="1274357"/>
                </a:lnTo>
                <a:lnTo>
                  <a:pt x="1004147" y="1288804"/>
                </a:lnTo>
                <a:lnTo>
                  <a:pt x="960120" y="1293876"/>
                </a:lnTo>
                <a:lnTo>
                  <a:pt x="192024" y="1293876"/>
                </a:lnTo>
                <a:lnTo>
                  <a:pt x="147996" y="1288804"/>
                </a:lnTo>
                <a:lnTo>
                  <a:pt x="107579" y="1274357"/>
                </a:lnTo>
                <a:lnTo>
                  <a:pt x="71925" y="1251688"/>
                </a:lnTo>
                <a:lnTo>
                  <a:pt x="42187" y="1221950"/>
                </a:lnTo>
                <a:lnTo>
                  <a:pt x="19518" y="1186296"/>
                </a:lnTo>
                <a:lnTo>
                  <a:pt x="5071" y="1145879"/>
                </a:lnTo>
                <a:lnTo>
                  <a:pt x="0" y="1101852"/>
                </a:lnTo>
                <a:lnTo>
                  <a:pt x="0" y="192024"/>
                </a:lnTo>
                <a:close/>
              </a:path>
            </a:pathLst>
          </a:custGeom>
          <a:ln w="28956">
            <a:solidFill>
              <a:srgbClr val="0D80B8"/>
            </a:solidFill>
          </a:ln>
        </p:spPr>
        <p:txBody>
          <a:bodyPr wrap="square" lIns="0" tIns="0" rIns="0" bIns="0" rtlCol="0"/>
          <a:lstStyle/>
          <a:p>
            <a:endParaRPr sz="3600">
              <a:solidFill>
                <a:prstClr val="black"/>
              </a:solidFill>
            </a:endParaRPr>
          </a:p>
        </p:txBody>
      </p:sp>
      <p:sp>
        <p:nvSpPr>
          <p:cNvPr id="26" name="object 26"/>
          <p:cNvSpPr/>
          <p:nvPr/>
        </p:nvSpPr>
        <p:spPr>
          <a:xfrm>
            <a:off x="4392167" y="6278878"/>
            <a:ext cx="2295142" cy="2295144"/>
          </a:xfrm>
          <a:prstGeom prst="rect">
            <a:avLst/>
          </a:prstGeom>
          <a:blipFill>
            <a:blip r:embed="rId9" cstate="print"/>
            <a:stretch>
              <a:fillRect/>
            </a:stretch>
          </a:blipFill>
        </p:spPr>
        <p:txBody>
          <a:bodyPr wrap="square" lIns="0" tIns="0" rIns="0" bIns="0" rtlCol="0"/>
          <a:lstStyle/>
          <a:p>
            <a:endParaRPr sz="3600">
              <a:solidFill>
                <a:prstClr val="black"/>
              </a:solidFill>
            </a:endParaRPr>
          </a:p>
        </p:txBody>
      </p:sp>
      <p:sp>
        <p:nvSpPr>
          <p:cNvPr id="27" name="object 27"/>
          <p:cNvSpPr txBox="1"/>
          <p:nvPr/>
        </p:nvSpPr>
        <p:spPr>
          <a:xfrm>
            <a:off x="4991101" y="8832696"/>
            <a:ext cx="1101090" cy="456535"/>
          </a:xfrm>
          <a:prstGeom prst="rect">
            <a:avLst/>
          </a:prstGeom>
        </p:spPr>
        <p:txBody>
          <a:bodyPr vert="horz" wrap="square" lIns="0" tIns="25400" rIns="0" bIns="0" rtlCol="0">
            <a:spAutoFit/>
          </a:bodyPr>
          <a:lstStyle/>
          <a:p>
            <a:pPr marL="25400">
              <a:spcBef>
                <a:spcPts val="200"/>
              </a:spcBef>
            </a:pPr>
            <a:r>
              <a:rPr sz="2800" spc="-10" dirty="0">
                <a:solidFill>
                  <a:srgbClr val="5F5F5F"/>
                </a:solidFill>
                <a:cs typeface="Calibri"/>
              </a:rPr>
              <a:t>Hu</a:t>
            </a:r>
            <a:r>
              <a:rPr sz="2800" spc="-20" dirty="0">
                <a:solidFill>
                  <a:srgbClr val="5F5F5F"/>
                </a:solidFill>
                <a:cs typeface="Calibri"/>
              </a:rPr>
              <a:t>m</a:t>
            </a:r>
            <a:r>
              <a:rPr sz="2800" dirty="0">
                <a:solidFill>
                  <a:srgbClr val="5F5F5F"/>
                </a:solidFill>
                <a:cs typeface="Calibri"/>
              </a:rPr>
              <a:t>an</a:t>
            </a:r>
            <a:endParaRPr sz="2800">
              <a:solidFill>
                <a:prstClr val="black"/>
              </a:solidFill>
              <a:cs typeface="Calibri"/>
            </a:endParaRPr>
          </a:p>
        </p:txBody>
      </p:sp>
      <p:sp>
        <p:nvSpPr>
          <p:cNvPr id="28" name="object 28"/>
          <p:cNvSpPr/>
          <p:nvPr/>
        </p:nvSpPr>
        <p:spPr>
          <a:xfrm>
            <a:off x="11189207" y="5846064"/>
            <a:ext cx="2871214" cy="3154680"/>
          </a:xfrm>
          <a:prstGeom prst="rect">
            <a:avLst/>
          </a:prstGeom>
          <a:blipFill>
            <a:blip r:embed="rId10" cstate="print"/>
            <a:stretch>
              <a:fillRect/>
            </a:stretch>
          </a:blipFill>
        </p:spPr>
        <p:txBody>
          <a:bodyPr wrap="square" lIns="0" tIns="0" rIns="0" bIns="0" rtlCol="0"/>
          <a:lstStyle/>
          <a:p>
            <a:endParaRPr sz="3600">
              <a:solidFill>
                <a:prstClr val="black"/>
              </a:solidFill>
            </a:endParaRPr>
          </a:p>
        </p:txBody>
      </p:sp>
      <p:sp>
        <p:nvSpPr>
          <p:cNvPr id="29" name="object 29"/>
          <p:cNvSpPr/>
          <p:nvPr/>
        </p:nvSpPr>
        <p:spPr>
          <a:xfrm>
            <a:off x="11477243" y="6134100"/>
            <a:ext cx="2305050" cy="2588260"/>
          </a:xfrm>
          <a:custGeom>
            <a:avLst/>
            <a:gdLst/>
            <a:ahLst/>
            <a:cxnLst/>
            <a:rect l="l" t="t" r="r" b="b"/>
            <a:pathLst>
              <a:path w="1152525" h="1294129">
                <a:moveTo>
                  <a:pt x="0" y="192024"/>
                </a:moveTo>
                <a:lnTo>
                  <a:pt x="5071" y="147996"/>
                </a:lnTo>
                <a:lnTo>
                  <a:pt x="19518" y="107579"/>
                </a:lnTo>
                <a:lnTo>
                  <a:pt x="42187" y="71925"/>
                </a:lnTo>
                <a:lnTo>
                  <a:pt x="71925" y="42187"/>
                </a:lnTo>
                <a:lnTo>
                  <a:pt x="107579" y="19518"/>
                </a:lnTo>
                <a:lnTo>
                  <a:pt x="147996" y="5071"/>
                </a:lnTo>
                <a:lnTo>
                  <a:pt x="192024" y="0"/>
                </a:lnTo>
                <a:lnTo>
                  <a:pt x="960120" y="0"/>
                </a:lnTo>
                <a:lnTo>
                  <a:pt x="1004147" y="5071"/>
                </a:lnTo>
                <a:lnTo>
                  <a:pt x="1044564" y="19518"/>
                </a:lnTo>
                <a:lnTo>
                  <a:pt x="1080218" y="42187"/>
                </a:lnTo>
                <a:lnTo>
                  <a:pt x="1109956" y="71925"/>
                </a:lnTo>
                <a:lnTo>
                  <a:pt x="1132625" y="107579"/>
                </a:lnTo>
                <a:lnTo>
                  <a:pt x="1147072" y="147996"/>
                </a:lnTo>
                <a:lnTo>
                  <a:pt x="1152144" y="192024"/>
                </a:lnTo>
                <a:lnTo>
                  <a:pt x="1152144" y="1101852"/>
                </a:lnTo>
                <a:lnTo>
                  <a:pt x="1147072" y="1145879"/>
                </a:lnTo>
                <a:lnTo>
                  <a:pt x="1132625" y="1186296"/>
                </a:lnTo>
                <a:lnTo>
                  <a:pt x="1109956" y="1221950"/>
                </a:lnTo>
                <a:lnTo>
                  <a:pt x="1080218" y="1251688"/>
                </a:lnTo>
                <a:lnTo>
                  <a:pt x="1044564" y="1274357"/>
                </a:lnTo>
                <a:lnTo>
                  <a:pt x="1004147" y="1288804"/>
                </a:lnTo>
                <a:lnTo>
                  <a:pt x="960120" y="1293876"/>
                </a:lnTo>
                <a:lnTo>
                  <a:pt x="192024" y="1293876"/>
                </a:lnTo>
                <a:lnTo>
                  <a:pt x="147996" y="1288804"/>
                </a:lnTo>
                <a:lnTo>
                  <a:pt x="107579" y="1274357"/>
                </a:lnTo>
                <a:lnTo>
                  <a:pt x="71925" y="1251688"/>
                </a:lnTo>
                <a:lnTo>
                  <a:pt x="42187" y="1221950"/>
                </a:lnTo>
                <a:lnTo>
                  <a:pt x="19518" y="1186296"/>
                </a:lnTo>
                <a:lnTo>
                  <a:pt x="5071" y="1145879"/>
                </a:lnTo>
                <a:lnTo>
                  <a:pt x="0" y="1101852"/>
                </a:lnTo>
                <a:lnTo>
                  <a:pt x="0" y="192024"/>
                </a:lnTo>
                <a:close/>
              </a:path>
            </a:pathLst>
          </a:custGeom>
          <a:ln w="28956">
            <a:solidFill>
              <a:srgbClr val="0D80B8"/>
            </a:solidFill>
          </a:ln>
        </p:spPr>
        <p:txBody>
          <a:bodyPr wrap="square" lIns="0" tIns="0" rIns="0" bIns="0" rtlCol="0"/>
          <a:lstStyle/>
          <a:p>
            <a:endParaRPr sz="3600">
              <a:solidFill>
                <a:prstClr val="black"/>
              </a:solidFill>
            </a:endParaRPr>
          </a:p>
        </p:txBody>
      </p:sp>
      <p:sp>
        <p:nvSpPr>
          <p:cNvPr id="30" name="object 30"/>
          <p:cNvSpPr txBox="1"/>
          <p:nvPr/>
        </p:nvSpPr>
        <p:spPr>
          <a:xfrm>
            <a:off x="11984991" y="8832696"/>
            <a:ext cx="1309370" cy="456535"/>
          </a:xfrm>
          <a:prstGeom prst="rect">
            <a:avLst/>
          </a:prstGeom>
        </p:spPr>
        <p:txBody>
          <a:bodyPr vert="horz" wrap="square" lIns="0" tIns="25400" rIns="0" bIns="0" rtlCol="0">
            <a:spAutoFit/>
          </a:bodyPr>
          <a:lstStyle/>
          <a:p>
            <a:pPr marL="25400">
              <a:spcBef>
                <a:spcPts val="200"/>
              </a:spcBef>
            </a:pPr>
            <a:r>
              <a:rPr sz="2800" spc="-10" dirty="0">
                <a:solidFill>
                  <a:srgbClr val="5F5F5F"/>
                </a:solidFill>
                <a:cs typeface="Calibri"/>
              </a:rPr>
              <a:t>Machine</a:t>
            </a:r>
            <a:endParaRPr sz="2800">
              <a:solidFill>
                <a:prstClr val="black"/>
              </a:solidFill>
              <a:cs typeface="Calibri"/>
            </a:endParaRPr>
          </a:p>
        </p:txBody>
      </p:sp>
      <p:sp>
        <p:nvSpPr>
          <p:cNvPr id="31" name="object 31"/>
          <p:cNvSpPr/>
          <p:nvPr/>
        </p:nvSpPr>
        <p:spPr>
          <a:xfrm>
            <a:off x="8229601" y="6937246"/>
            <a:ext cx="1892806" cy="1886712"/>
          </a:xfrm>
          <a:prstGeom prst="rect">
            <a:avLst/>
          </a:prstGeom>
          <a:blipFill>
            <a:blip r:embed="rId11" cstate="print"/>
            <a:stretch>
              <a:fillRect/>
            </a:stretch>
          </a:blipFill>
        </p:spPr>
        <p:txBody>
          <a:bodyPr wrap="square" lIns="0" tIns="0" rIns="0" bIns="0" rtlCol="0"/>
          <a:lstStyle/>
          <a:p>
            <a:endParaRPr sz="3600">
              <a:solidFill>
                <a:prstClr val="black"/>
              </a:solidFill>
            </a:endParaRPr>
          </a:p>
        </p:txBody>
      </p:sp>
      <p:sp>
        <p:nvSpPr>
          <p:cNvPr id="32" name="object 32"/>
          <p:cNvSpPr/>
          <p:nvPr/>
        </p:nvSpPr>
        <p:spPr>
          <a:xfrm>
            <a:off x="8962643" y="6155434"/>
            <a:ext cx="250190" cy="835660"/>
          </a:xfrm>
          <a:custGeom>
            <a:avLst/>
            <a:gdLst/>
            <a:ahLst/>
            <a:cxnLst/>
            <a:rect l="l" t="t" r="r" b="b"/>
            <a:pathLst>
              <a:path w="125095" h="417829">
                <a:moveTo>
                  <a:pt x="0" y="0"/>
                </a:moveTo>
                <a:lnTo>
                  <a:pt x="0" y="355092"/>
                </a:lnTo>
                <a:lnTo>
                  <a:pt x="62483" y="417575"/>
                </a:lnTo>
                <a:lnTo>
                  <a:pt x="124967" y="355092"/>
                </a:lnTo>
                <a:lnTo>
                  <a:pt x="124967" y="62483"/>
                </a:lnTo>
                <a:lnTo>
                  <a:pt x="62483" y="62483"/>
                </a:lnTo>
                <a:lnTo>
                  <a:pt x="0" y="0"/>
                </a:lnTo>
                <a:close/>
              </a:path>
              <a:path w="125095" h="417829">
                <a:moveTo>
                  <a:pt x="124967" y="0"/>
                </a:moveTo>
                <a:lnTo>
                  <a:pt x="62483" y="62483"/>
                </a:lnTo>
                <a:lnTo>
                  <a:pt x="124967" y="62483"/>
                </a:lnTo>
                <a:lnTo>
                  <a:pt x="124967" y="0"/>
                </a:lnTo>
                <a:close/>
              </a:path>
            </a:pathLst>
          </a:custGeom>
          <a:solidFill>
            <a:srgbClr val="4D90B6"/>
          </a:solidFill>
        </p:spPr>
        <p:txBody>
          <a:bodyPr wrap="square" lIns="0" tIns="0" rIns="0" bIns="0" rtlCol="0"/>
          <a:lstStyle/>
          <a:p>
            <a:endParaRPr sz="3600">
              <a:solidFill>
                <a:prstClr val="black"/>
              </a:solidFill>
            </a:endParaRPr>
          </a:p>
        </p:txBody>
      </p:sp>
      <p:sp>
        <p:nvSpPr>
          <p:cNvPr id="33" name="object 33"/>
          <p:cNvSpPr/>
          <p:nvPr/>
        </p:nvSpPr>
        <p:spPr>
          <a:xfrm>
            <a:off x="8962643" y="6155434"/>
            <a:ext cx="250190" cy="835660"/>
          </a:xfrm>
          <a:custGeom>
            <a:avLst/>
            <a:gdLst/>
            <a:ahLst/>
            <a:cxnLst/>
            <a:rect l="l" t="t" r="r" b="b"/>
            <a:pathLst>
              <a:path w="125095" h="417829">
                <a:moveTo>
                  <a:pt x="124967" y="0"/>
                </a:moveTo>
                <a:lnTo>
                  <a:pt x="124967" y="355092"/>
                </a:lnTo>
                <a:lnTo>
                  <a:pt x="62483" y="417575"/>
                </a:lnTo>
                <a:lnTo>
                  <a:pt x="0" y="355092"/>
                </a:lnTo>
                <a:lnTo>
                  <a:pt x="0" y="0"/>
                </a:lnTo>
                <a:lnTo>
                  <a:pt x="62483" y="62483"/>
                </a:lnTo>
                <a:lnTo>
                  <a:pt x="124967" y="0"/>
                </a:lnTo>
                <a:close/>
              </a:path>
            </a:pathLst>
          </a:custGeom>
          <a:ln w="28956">
            <a:solidFill>
              <a:srgbClr val="4D90B6"/>
            </a:solidFill>
          </a:ln>
        </p:spPr>
        <p:txBody>
          <a:bodyPr wrap="square" lIns="0" tIns="0" rIns="0" bIns="0" rtlCol="0"/>
          <a:lstStyle/>
          <a:p>
            <a:endParaRPr sz="3600">
              <a:solidFill>
                <a:prstClr val="black"/>
              </a:solidFill>
            </a:endParaRPr>
          </a:p>
        </p:txBody>
      </p:sp>
      <p:sp>
        <p:nvSpPr>
          <p:cNvPr id="34" name="object 34"/>
          <p:cNvSpPr/>
          <p:nvPr/>
        </p:nvSpPr>
        <p:spPr>
          <a:xfrm>
            <a:off x="7194805" y="7731253"/>
            <a:ext cx="833118" cy="247650"/>
          </a:xfrm>
          <a:custGeom>
            <a:avLst/>
            <a:gdLst/>
            <a:ahLst/>
            <a:cxnLst/>
            <a:rect l="l" t="t" r="r" b="b"/>
            <a:pathLst>
              <a:path w="416560" h="123825">
                <a:moveTo>
                  <a:pt x="416051" y="0"/>
                </a:moveTo>
                <a:lnTo>
                  <a:pt x="61722" y="0"/>
                </a:lnTo>
                <a:lnTo>
                  <a:pt x="0" y="61721"/>
                </a:lnTo>
                <a:lnTo>
                  <a:pt x="61722" y="123443"/>
                </a:lnTo>
                <a:lnTo>
                  <a:pt x="416051" y="123443"/>
                </a:lnTo>
                <a:lnTo>
                  <a:pt x="354330" y="61721"/>
                </a:lnTo>
                <a:lnTo>
                  <a:pt x="416051" y="0"/>
                </a:lnTo>
                <a:close/>
              </a:path>
            </a:pathLst>
          </a:custGeom>
          <a:solidFill>
            <a:srgbClr val="4D90B6"/>
          </a:solidFill>
        </p:spPr>
        <p:txBody>
          <a:bodyPr wrap="square" lIns="0" tIns="0" rIns="0" bIns="0" rtlCol="0"/>
          <a:lstStyle/>
          <a:p>
            <a:endParaRPr sz="3600">
              <a:solidFill>
                <a:prstClr val="black"/>
              </a:solidFill>
            </a:endParaRPr>
          </a:p>
        </p:txBody>
      </p:sp>
      <p:sp>
        <p:nvSpPr>
          <p:cNvPr id="35" name="object 35"/>
          <p:cNvSpPr/>
          <p:nvPr/>
        </p:nvSpPr>
        <p:spPr>
          <a:xfrm>
            <a:off x="7194805" y="7731253"/>
            <a:ext cx="833118" cy="247650"/>
          </a:xfrm>
          <a:custGeom>
            <a:avLst/>
            <a:gdLst/>
            <a:ahLst/>
            <a:cxnLst/>
            <a:rect l="l" t="t" r="r" b="b"/>
            <a:pathLst>
              <a:path w="416560" h="123825">
                <a:moveTo>
                  <a:pt x="416051" y="123443"/>
                </a:moveTo>
                <a:lnTo>
                  <a:pt x="61722" y="123443"/>
                </a:lnTo>
                <a:lnTo>
                  <a:pt x="0" y="61721"/>
                </a:lnTo>
                <a:lnTo>
                  <a:pt x="61722" y="0"/>
                </a:lnTo>
                <a:lnTo>
                  <a:pt x="416051" y="0"/>
                </a:lnTo>
                <a:lnTo>
                  <a:pt x="354330" y="61721"/>
                </a:lnTo>
                <a:lnTo>
                  <a:pt x="416051" y="123443"/>
                </a:lnTo>
                <a:close/>
              </a:path>
            </a:pathLst>
          </a:custGeom>
          <a:ln w="28956">
            <a:solidFill>
              <a:srgbClr val="4D90B6"/>
            </a:solidFill>
          </a:ln>
        </p:spPr>
        <p:txBody>
          <a:bodyPr wrap="square" lIns="0" tIns="0" rIns="0" bIns="0" rtlCol="0"/>
          <a:lstStyle/>
          <a:p>
            <a:endParaRPr sz="3600">
              <a:solidFill>
                <a:prstClr val="black"/>
              </a:solidFill>
            </a:endParaRPr>
          </a:p>
        </p:txBody>
      </p:sp>
      <p:sp>
        <p:nvSpPr>
          <p:cNvPr id="36" name="object 36"/>
          <p:cNvSpPr/>
          <p:nvPr/>
        </p:nvSpPr>
        <p:spPr>
          <a:xfrm>
            <a:off x="10130029" y="7767829"/>
            <a:ext cx="833118" cy="247650"/>
          </a:xfrm>
          <a:custGeom>
            <a:avLst/>
            <a:gdLst/>
            <a:ahLst/>
            <a:cxnLst/>
            <a:rect l="l" t="t" r="r" b="b"/>
            <a:pathLst>
              <a:path w="416560" h="123825">
                <a:moveTo>
                  <a:pt x="354330" y="0"/>
                </a:moveTo>
                <a:lnTo>
                  <a:pt x="0" y="0"/>
                </a:lnTo>
                <a:lnTo>
                  <a:pt x="61722" y="61722"/>
                </a:lnTo>
                <a:lnTo>
                  <a:pt x="0" y="123444"/>
                </a:lnTo>
                <a:lnTo>
                  <a:pt x="354330" y="123444"/>
                </a:lnTo>
                <a:lnTo>
                  <a:pt x="416051" y="61722"/>
                </a:lnTo>
                <a:lnTo>
                  <a:pt x="354330" y="0"/>
                </a:lnTo>
                <a:close/>
              </a:path>
            </a:pathLst>
          </a:custGeom>
          <a:solidFill>
            <a:srgbClr val="4D90B6"/>
          </a:solidFill>
        </p:spPr>
        <p:txBody>
          <a:bodyPr wrap="square" lIns="0" tIns="0" rIns="0" bIns="0" rtlCol="0"/>
          <a:lstStyle/>
          <a:p>
            <a:endParaRPr sz="3600">
              <a:solidFill>
                <a:prstClr val="black"/>
              </a:solidFill>
            </a:endParaRPr>
          </a:p>
        </p:txBody>
      </p:sp>
      <p:sp>
        <p:nvSpPr>
          <p:cNvPr id="37" name="object 37"/>
          <p:cNvSpPr/>
          <p:nvPr/>
        </p:nvSpPr>
        <p:spPr>
          <a:xfrm>
            <a:off x="10130029" y="7767829"/>
            <a:ext cx="833118" cy="247650"/>
          </a:xfrm>
          <a:custGeom>
            <a:avLst/>
            <a:gdLst/>
            <a:ahLst/>
            <a:cxnLst/>
            <a:rect l="l" t="t" r="r" b="b"/>
            <a:pathLst>
              <a:path w="416560" h="123825">
                <a:moveTo>
                  <a:pt x="0" y="0"/>
                </a:moveTo>
                <a:lnTo>
                  <a:pt x="354330" y="0"/>
                </a:lnTo>
                <a:lnTo>
                  <a:pt x="416051" y="61722"/>
                </a:lnTo>
                <a:lnTo>
                  <a:pt x="354330" y="123444"/>
                </a:lnTo>
                <a:lnTo>
                  <a:pt x="0" y="123444"/>
                </a:lnTo>
                <a:lnTo>
                  <a:pt x="61722" y="61722"/>
                </a:lnTo>
                <a:lnTo>
                  <a:pt x="0" y="0"/>
                </a:lnTo>
                <a:close/>
              </a:path>
            </a:pathLst>
          </a:custGeom>
          <a:ln w="28956">
            <a:solidFill>
              <a:srgbClr val="4D90B6"/>
            </a:solidFill>
          </a:ln>
        </p:spPr>
        <p:txBody>
          <a:bodyPr wrap="square" lIns="0" tIns="0" rIns="0" bIns="0" rtlCol="0"/>
          <a:lstStyle/>
          <a:p>
            <a:endParaRPr sz="3600">
              <a:solidFill>
                <a:prstClr val="black"/>
              </a:solidFill>
            </a:endParaRPr>
          </a:p>
        </p:txBody>
      </p:sp>
      <p:sp>
        <p:nvSpPr>
          <p:cNvPr id="38" name="object 38"/>
          <p:cNvSpPr/>
          <p:nvPr/>
        </p:nvSpPr>
        <p:spPr>
          <a:xfrm>
            <a:off x="2628901" y="5173978"/>
            <a:ext cx="13277850" cy="4231640"/>
          </a:xfrm>
          <a:custGeom>
            <a:avLst/>
            <a:gdLst/>
            <a:ahLst/>
            <a:cxnLst/>
            <a:rect l="l" t="t" r="r" b="b"/>
            <a:pathLst>
              <a:path w="6638925" h="2115820">
                <a:moveTo>
                  <a:pt x="0" y="352552"/>
                </a:moveTo>
                <a:lnTo>
                  <a:pt x="3218" y="304716"/>
                </a:lnTo>
                <a:lnTo>
                  <a:pt x="12594" y="258835"/>
                </a:lnTo>
                <a:lnTo>
                  <a:pt x="27707" y="215330"/>
                </a:lnTo>
                <a:lnTo>
                  <a:pt x="48137" y="174620"/>
                </a:lnTo>
                <a:lnTo>
                  <a:pt x="73464" y="137125"/>
                </a:lnTo>
                <a:lnTo>
                  <a:pt x="103266" y="103266"/>
                </a:lnTo>
                <a:lnTo>
                  <a:pt x="137125" y="73464"/>
                </a:lnTo>
                <a:lnTo>
                  <a:pt x="174620" y="48137"/>
                </a:lnTo>
                <a:lnTo>
                  <a:pt x="215330" y="27707"/>
                </a:lnTo>
                <a:lnTo>
                  <a:pt x="258835" y="12594"/>
                </a:lnTo>
                <a:lnTo>
                  <a:pt x="304716" y="3218"/>
                </a:lnTo>
                <a:lnTo>
                  <a:pt x="352551" y="0"/>
                </a:lnTo>
                <a:lnTo>
                  <a:pt x="6285992" y="0"/>
                </a:lnTo>
                <a:lnTo>
                  <a:pt x="6333827" y="3218"/>
                </a:lnTo>
                <a:lnTo>
                  <a:pt x="6379708" y="12594"/>
                </a:lnTo>
                <a:lnTo>
                  <a:pt x="6423213" y="27707"/>
                </a:lnTo>
                <a:lnTo>
                  <a:pt x="6463923" y="48137"/>
                </a:lnTo>
                <a:lnTo>
                  <a:pt x="6501418" y="73464"/>
                </a:lnTo>
                <a:lnTo>
                  <a:pt x="6535277" y="103266"/>
                </a:lnTo>
                <a:lnTo>
                  <a:pt x="6565079" y="137125"/>
                </a:lnTo>
                <a:lnTo>
                  <a:pt x="6590406" y="174620"/>
                </a:lnTo>
                <a:lnTo>
                  <a:pt x="6610836" y="215330"/>
                </a:lnTo>
                <a:lnTo>
                  <a:pt x="6625949" y="258835"/>
                </a:lnTo>
                <a:lnTo>
                  <a:pt x="6635325" y="304716"/>
                </a:lnTo>
                <a:lnTo>
                  <a:pt x="6638544" y="352552"/>
                </a:lnTo>
                <a:lnTo>
                  <a:pt x="6638544" y="1762747"/>
                </a:lnTo>
                <a:lnTo>
                  <a:pt x="6635325" y="1810588"/>
                </a:lnTo>
                <a:lnTo>
                  <a:pt x="6625949" y="1856473"/>
                </a:lnTo>
                <a:lnTo>
                  <a:pt x="6610836" y="1899981"/>
                </a:lnTo>
                <a:lnTo>
                  <a:pt x="6590406" y="1940693"/>
                </a:lnTo>
                <a:lnTo>
                  <a:pt x="6565079" y="1978189"/>
                </a:lnTo>
                <a:lnTo>
                  <a:pt x="6535277" y="2012048"/>
                </a:lnTo>
                <a:lnTo>
                  <a:pt x="6501418" y="2041850"/>
                </a:lnTo>
                <a:lnTo>
                  <a:pt x="6463923" y="2067176"/>
                </a:lnTo>
                <a:lnTo>
                  <a:pt x="6423213" y="2087605"/>
                </a:lnTo>
                <a:lnTo>
                  <a:pt x="6379708" y="2102718"/>
                </a:lnTo>
                <a:lnTo>
                  <a:pt x="6333827" y="2112093"/>
                </a:lnTo>
                <a:lnTo>
                  <a:pt x="6285992" y="2115312"/>
                </a:lnTo>
                <a:lnTo>
                  <a:pt x="352551" y="2115312"/>
                </a:lnTo>
                <a:lnTo>
                  <a:pt x="304716" y="2112093"/>
                </a:lnTo>
                <a:lnTo>
                  <a:pt x="258835" y="2102718"/>
                </a:lnTo>
                <a:lnTo>
                  <a:pt x="215330" y="2087605"/>
                </a:lnTo>
                <a:lnTo>
                  <a:pt x="174620" y="2067176"/>
                </a:lnTo>
                <a:lnTo>
                  <a:pt x="137125" y="2041850"/>
                </a:lnTo>
                <a:lnTo>
                  <a:pt x="103266" y="2012048"/>
                </a:lnTo>
                <a:lnTo>
                  <a:pt x="73464" y="1978189"/>
                </a:lnTo>
                <a:lnTo>
                  <a:pt x="48137" y="1940693"/>
                </a:lnTo>
                <a:lnTo>
                  <a:pt x="27707" y="1899981"/>
                </a:lnTo>
                <a:lnTo>
                  <a:pt x="12594" y="1856473"/>
                </a:lnTo>
                <a:lnTo>
                  <a:pt x="3218" y="1810588"/>
                </a:lnTo>
                <a:lnTo>
                  <a:pt x="0" y="1762747"/>
                </a:lnTo>
                <a:lnTo>
                  <a:pt x="0" y="352552"/>
                </a:lnTo>
                <a:close/>
              </a:path>
            </a:pathLst>
          </a:custGeom>
          <a:ln w="28956">
            <a:solidFill>
              <a:srgbClr val="0D80B8"/>
            </a:solidFill>
          </a:ln>
        </p:spPr>
        <p:txBody>
          <a:bodyPr wrap="square" lIns="0" tIns="0" rIns="0" bIns="0" rtlCol="0"/>
          <a:lstStyle/>
          <a:p>
            <a:endParaRPr sz="3600">
              <a:solidFill>
                <a:prstClr val="black"/>
              </a:solidFill>
            </a:endParaRPr>
          </a:p>
        </p:txBody>
      </p:sp>
      <p:sp>
        <p:nvSpPr>
          <p:cNvPr id="39" name="object 39"/>
          <p:cNvSpPr/>
          <p:nvPr/>
        </p:nvSpPr>
        <p:spPr>
          <a:xfrm>
            <a:off x="11783568" y="6153910"/>
            <a:ext cx="1712976" cy="2465832"/>
          </a:xfrm>
          <a:prstGeom prst="rect">
            <a:avLst/>
          </a:prstGeom>
          <a:blipFill>
            <a:blip r:embed="rId12" cstate="print"/>
            <a:stretch>
              <a:fillRect/>
            </a:stretch>
          </a:blip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56971800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6999"/>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3" name="object 3"/>
          <p:cNvSpPr/>
          <p:nvPr/>
        </p:nvSpPr>
        <p:spPr>
          <a:xfrm>
            <a:off x="17995391" y="248412"/>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solidFill>
                <a:prstClr val="black"/>
              </a:solidFill>
            </a:endParaRPr>
          </a:p>
        </p:txBody>
      </p:sp>
      <p:sp>
        <p:nvSpPr>
          <p:cNvPr id="4" name="object 4"/>
          <p:cNvSpPr/>
          <p:nvPr/>
        </p:nvSpPr>
        <p:spPr>
          <a:xfrm>
            <a:off x="0" y="248412"/>
            <a:ext cx="292735" cy="9352915"/>
          </a:xfrm>
          <a:custGeom>
            <a:avLst/>
            <a:gdLst/>
            <a:ahLst/>
            <a:cxnLst/>
            <a:rect l="l" t="t" r="r" b="b"/>
            <a:pathLst>
              <a:path w="292735"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solidFill>
                <a:prstClr val="black"/>
              </a:solidFill>
            </a:endParaRPr>
          </a:p>
        </p:txBody>
      </p:sp>
      <p:sp>
        <p:nvSpPr>
          <p:cNvPr id="5" name="object 5"/>
          <p:cNvSpPr/>
          <p:nvPr/>
        </p:nvSpPr>
        <p:spPr>
          <a:xfrm>
            <a:off x="3336035" y="9601200"/>
            <a:ext cx="14952344" cy="685800"/>
          </a:xfrm>
          <a:custGeom>
            <a:avLst/>
            <a:gdLst/>
            <a:ahLst/>
            <a:cxnLst/>
            <a:rect l="l" t="t" r="r" b="b"/>
            <a:pathLst>
              <a:path w="14952344" h="685800">
                <a:moveTo>
                  <a:pt x="0" y="685799"/>
                </a:moveTo>
                <a:lnTo>
                  <a:pt x="14951963" y="685799"/>
                </a:lnTo>
                <a:lnTo>
                  <a:pt x="14951963" y="0"/>
                </a:lnTo>
                <a:lnTo>
                  <a:pt x="0" y="0"/>
                </a:lnTo>
                <a:lnTo>
                  <a:pt x="0" y="685799"/>
                </a:lnTo>
                <a:close/>
              </a:path>
            </a:pathLst>
          </a:custGeom>
          <a:solidFill>
            <a:srgbClr val="DCE3E4"/>
          </a:solidFill>
        </p:spPr>
        <p:txBody>
          <a:bodyPr wrap="square" lIns="0" tIns="0" rIns="0" bIns="0" rtlCol="0"/>
          <a:lstStyle/>
          <a:p>
            <a:endParaRPr>
              <a:solidFill>
                <a:prstClr val="black"/>
              </a:solidFill>
            </a:endParaRPr>
          </a:p>
        </p:txBody>
      </p:sp>
      <p:sp>
        <p:nvSpPr>
          <p:cNvPr id="6" name="object 6"/>
          <p:cNvSpPr/>
          <p:nvPr/>
        </p:nvSpPr>
        <p:spPr>
          <a:xfrm>
            <a:off x="0" y="9601200"/>
            <a:ext cx="1061085" cy="685800"/>
          </a:xfrm>
          <a:custGeom>
            <a:avLst/>
            <a:gdLst/>
            <a:ahLst/>
            <a:cxnLst/>
            <a:rect l="l" t="t" r="r" b="b"/>
            <a:pathLst>
              <a:path w="1061085" h="685800">
                <a:moveTo>
                  <a:pt x="0" y="685799"/>
                </a:moveTo>
                <a:lnTo>
                  <a:pt x="1060703" y="685799"/>
                </a:lnTo>
                <a:lnTo>
                  <a:pt x="1060703" y="0"/>
                </a:lnTo>
                <a:lnTo>
                  <a:pt x="0" y="0"/>
                </a:lnTo>
                <a:lnTo>
                  <a:pt x="0" y="685799"/>
                </a:lnTo>
                <a:close/>
              </a:path>
            </a:pathLst>
          </a:custGeom>
          <a:solidFill>
            <a:srgbClr val="DCE3E4"/>
          </a:solidFill>
        </p:spPr>
        <p:txBody>
          <a:bodyPr wrap="square" lIns="0" tIns="0" rIns="0" bIns="0" rtlCol="0"/>
          <a:lstStyle/>
          <a:p>
            <a:endParaRPr>
              <a:solidFill>
                <a:prstClr val="black"/>
              </a:solidFill>
            </a:endParaRPr>
          </a:p>
        </p:txBody>
      </p:sp>
      <p:sp>
        <p:nvSpPr>
          <p:cNvPr id="7" name="object 7"/>
          <p:cNvSpPr/>
          <p:nvPr/>
        </p:nvSpPr>
        <p:spPr>
          <a:xfrm>
            <a:off x="0" y="0"/>
            <a:ext cx="18288000" cy="248920"/>
          </a:xfrm>
          <a:custGeom>
            <a:avLst/>
            <a:gdLst/>
            <a:ahLst/>
            <a:cxnLst/>
            <a:rect l="l" t="t" r="r" b="b"/>
            <a:pathLst>
              <a:path w="18288000" h="248920">
                <a:moveTo>
                  <a:pt x="0" y="248412"/>
                </a:moveTo>
                <a:lnTo>
                  <a:pt x="18287999" y="248412"/>
                </a:lnTo>
                <a:lnTo>
                  <a:pt x="18287999" y="0"/>
                </a:lnTo>
                <a:lnTo>
                  <a:pt x="0" y="0"/>
                </a:lnTo>
                <a:lnTo>
                  <a:pt x="0" y="248412"/>
                </a:lnTo>
              </a:path>
            </a:pathLst>
          </a:custGeom>
          <a:solidFill>
            <a:srgbClr val="DCE3E4"/>
          </a:solidFill>
        </p:spPr>
        <p:txBody>
          <a:bodyPr wrap="square" lIns="0" tIns="0" rIns="0" bIns="0" rtlCol="0"/>
          <a:lstStyle/>
          <a:p>
            <a:endParaRPr>
              <a:solidFill>
                <a:prstClr val="black"/>
              </a:solidFill>
            </a:endParaRPr>
          </a:p>
        </p:txBody>
      </p:sp>
      <p:sp>
        <p:nvSpPr>
          <p:cNvPr id="8" name="object 8"/>
          <p:cNvSpPr/>
          <p:nvPr/>
        </p:nvSpPr>
        <p:spPr>
          <a:xfrm>
            <a:off x="1060703" y="9454895"/>
            <a:ext cx="2275840" cy="832485"/>
          </a:xfrm>
          <a:custGeom>
            <a:avLst/>
            <a:gdLst/>
            <a:ahLst/>
            <a:cxnLst/>
            <a:rect l="l" t="t" r="r" b="b"/>
            <a:pathLst>
              <a:path w="2275840" h="832484">
                <a:moveTo>
                  <a:pt x="0" y="832103"/>
                </a:moveTo>
                <a:lnTo>
                  <a:pt x="2275331" y="832103"/>
                </a:lnTo>
                <a:lnTo>
                  <a:pt x="2275331" y="0"/>
                </a:lnTo>
                <a:lnTo>
                  <a:pt x="0" y="0"/>
                </a:lnTo>
                <a:lnTo>
                  <a:pt x="0" y="832103"/>
                </a:lnTo>
                <a:close/>
              </a:path>
            </a:pathLst>
          </a:custGeom>
          <a:solidFill>
            <a:srgbClr val="095A81"/>
          </a:solidFill>
        </p:spPr>
        <p:txBody>
          <a:bodyPr wrap="square" lIns="0" tIns="0" rIns="0" bIns="0" rtlCol="0"/>
          <a:lstStyle/>
          <a:p>
            <a:endParaRPr>
              <a:solidFill>
                <a:prstClr val="black"/>
              </a:solidFill>
            </a:endParaRPr>
          </a:p>
        </p:txBody>
      </p:sp>
      <p:sp>
        <p:nvSpPr>
          <p:cNvPr id="9" name="object 9"/>
          <p:cNvSpPr/>
          <p:nvPr/>
        </p:nvSpPr>
        <p:spPr>
          <a:xfrm>
            <a:off x="1059180" y="9453365"/>
            <a:ext cx="2276094" cy="831341"/>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10" name="object 10"/>
          <p:cNvSpPr/>
          <p:nvPr/>
        </p:nvSpPr>
        <p:spPr>
          <a:xfrm>
            <a:off x="934973" y="1715262"/>
            <a:ext cx="16421100" cy="0"/>
          </a:xfrm>
          <a:custGeom>
            <a:avLst/>
            <a:gdLst/>
            <a:ahLst/>
            <a:cxnLst/>
            <a:rect l="l" t="t" r="r" b="b"/>
            <a:pathLst>
              <a:path w="16421100">
                <a:moveTo>
                  <a:pt x="0" y="0"/>
                </a:moveTo>
                <a:lnTo>
                  <a:pt x="16421099" y="0"/>
                </a:lnTo>
              </a:path>
            </a:pathLst>
          </a:custGeom>
          <a:ln w="28955">
            <a:solidFill>
              <a:srgbClr val="095A81"/>
            </a:solidFill>
          </a:ln>
        </p:spPr>
        <p:txBody>
          <a:bodyPr wrap="square" lIns="0" tIns="0" rIns="0" bIns="0" rtlCol="0"/>
          <a:lstStyle/>
          <a:p>
            <a:endParaRPr>
              <a:solidFill>
                <a:prstClr val="black"/>
              </a:solidFill>
            </a:endParaRPr>
          </a:p>
        </p:txBody>
      </p:sp>
      <p:sp>
        <p:nvSpPr>
          <p:cNvPr id="13" name="object 13"/>
          <p:cNvSpPr txBox="1"/>
          <p:nvPr/>
        </p:nvSpPr>
        <p:spPr>
          <a:xfrm>
            <a:off x="2234043" y="4292769"/>
            <a:ext cx="14858999" cy="1015663"/>
          </a:xfrm>
          <a:prstGeom prst="rect">
            <a:avLst/>
          </a:prstGeom>
        </p:spPr>
        <p:txBody>
          <a:bodyPr vert="horz" wrap="square" lIns="0" tIns="0" rIns="0" bIns="0" rtlCol="0">
            <a:spAutoFit/>
          </a:bodyPr>
          <a:lstStyle/>
          <a:p>
            <a:pPr algn="ctr"/>
            <a:r>
              <a:rPr lang="en-US" sz="6600" b="1" spc="-5" dirty="0" smtClean="0">
                <a:solidFill>
                  <a:srgbClr val="FFFFFF"/>
                </a:solidFill>
                <a:latin typeface="Trebuchet MS" panose="020B0603020202020204" pitchFamily="34" charset="0"/>
                <a:cs typeface="Calibri"/>
              </a:rPr>
              <a:t>Artificial Intelligence Course Content </a:t>
            </a:r>
            <a:endParaRPr sz="6600" dirty="0">
              <a:solidFill>
                <a:prstClr val="black"/>
              </a:solidFill>
              <a:latin typeface="Trebuchet MS" panose="020B0603020202020204" pitchFamily="34" charset="0"/>
              <a:cs typeface="Calibri"/>
            </a:endParaRPr>
          </a:p>
        </p:txBody>
      </p:sp>
    </p:spTree>
    <p:extLst>
      <p:ext uri="{BB962C8B-B14F-4D97-AF65-F5344CB8AC3E}">
        <p14:creationId xmlns:p14="http://schemas.microsoft.com/office/powerpoint/2010/main" val="297102833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13307366" cy="886140"/>
          </a:xfrm>
          <a:prstGeom prst="rect">
            <a:avLst/>
          </a:prstGeom>
        </p:spPr>
        <p:txBody>
          <a:bodyPr vert="horz" wrap="square" lIns="0" tIns="24130" rIns="0" bIns="0" rtlCol="0">
            <a:spAutoFit/>
          </a:bodyPr>
          <a:lstStyle/>
          <a:p>
            <a:pPr marL="25400">
              <a:spcBef>
                <a:spcPts val="190"/>
              </a:spcBef>
            </a:pPr>
            <a:r>
              <a:rPr lang="en-IN" sz="5600" spc="-20" dirty="0" smtClean="0">
                <a:solidFill>
                  <a:srgbClr val="095A82"/>
                </a:solidFill>
              </a:rPr>
              <a:t>Course Overview</a:t>
            </a:r>
            <a:endParaRPr sz="5600" dirty="0"/>
          </a:p>
        </p:txBody>
      </p:sp>
      <p:sp>
        <p:nvSpPr>
          <p:cNvPr id="5" name="Rectangle 4"/>
          <p:cNvSpPr/>
          <p:nvPr/>
        </p:nvSpPr>
        <p:spPr>
          <a:xfrm>
            <a:off x="948960" y="1901358"/>
            <a:ext cx="16406350" cy="7478970"/>
          </a:xfrm>
          <a:prstGeom prst="rect">
            <a:avLst/>
          </a:prstGeom>
        </p:spPr>
        <p:txBody>
          <a:bodyPr wrap="square">
            <a:spAutoFit/>
          </a:bodyPr>
          <a:lstStyle/>
          <a:p>
            <a:pPr algn="just"/>
            <a:r>
              <a:rPr lang="en-IN" sz="2400" b="1" dirty="0" smtClean="0">
                <a:solidFill>
                  <a:srgbClr val="0070C0"/>
                </a:solidFill>
              </a:rPr>
              <a:t>Learning </a:t>
            </a:r>
            <a:r>
              <a:rPr lang="en-IN" sz="2400" b="1" dirty="0">
                <a:solidFill>
                  <a:srgbClr val="0070C0"/>
                </a:solidFill>
              </a:rPr>
              <a:t>Objectives</a:t>
            </a:r>
            <a:endParaRPr lang="en-IN" sz="2400" dirty="0">
              <a:solidFill>
                <a:srgbClr val="0070C0"/>
              </a:solidFill>
            </a:endParaRPr>
          </a:p>
          <a:p>
            <a:pPr algn="just"/>
            <a:r>
              <a:rPr lang="en-IN" sz="2400" dirty="0"/>
              <a:t>Becoming an Artificial Intelligence Engineer puts you on the path to an exciting, evolving career that is predicted to grow sharply into 2020 and beyond. Artificial intelligence will impact all segments of daily life by 2025, with applications in a wide range of industries such as healthcare, transportation, insurance, transport and logistics and even customer service. </a:t>
            </a:r>
          </a:p>
          <a:p>
            <a:pPr algn="just"/>
            <a:r>
              <a:rPr lang="en-IN" sz="2400" b="1" dirty="0"/>
              <a:t> </a:t>
            </a:r>
            <a:endParaRPr lang="en-IN" sz="2400" dirty="0"/>
          </a:p>
          <a:p>
            <a:pPr algn="just"/>
            <a:r>
              <a:rPr lang="en-IN" sz="2400" b="1" dirty="0">
                <a:solidFill>
                  <a:srgbClr val="0070C0"/>
                </a:solidFill>
              </a:rPr>
              <a:t>Current AI Market Trend </a:t>
            </a:r>
            <a:endParaRPr lang="en-IN" sz="2400" dirty="0">
              <a:solidFill>
                <a:srgbClr val="0070C0"/>
              </a:solidFill>
            </a:endParaRPr>
          </a:p>
          <a:p>
            <a:pPr algn="just"/>
            <a:r>
              <a:rPr lang="en-IN" sz="2400" dirty="0"/>
              <a:t>The New York Times reports a candidate shortage for certified AI Engineers, with fewer than 10,000 qualified people in the world to fill these jobs, which according to that, an average salary of </a:t>
            </a:r>
            <a:r>
              <a:rPr lang="en-IN" sz="2400" b="1" dirty="0"/>
              <a:t>$172,000</a:t>
            </a:r>
            <a:r>
              <a:rPr lang="en-IN" sz="2400" dirty="0"/>
              <a:t> per year in the U.S. for engineers with the required skills.</a:t>
            </a:r>
          </a:p>
          <a:p>
            <a:pPr algn="just"/>
            <a:r>
              <a:rPr lang="en-IN" sz="2400" b="1" dirty="0"/>
              <a:t> </a:t>
            </a:r>
            <a:endParaRPr lang="en-IN" sz="2400" dirty="0"/>
          </a:p>
          <a:p>
            <a:pPr algn="just"/>
            <a:r>
              <a:rPr lang="en-IN" sz="2400" b="1" dirty="0">
                <a:solidFill>
                  <a:srgbClr val="0070C0"/>
                </a:solidFill>
              </a:rPr>
              <a:t>Skills you will learn</a:t>
            </a:r>
            <a:endParaRPr lang="en-IN" sz="2400" dirty="0">
              <a:solidFill>
                <a:srgbClr val="0070C0"/>
              </a:solidFill>
            </a:endParaRPr>
          </a:p>
          <a:p>
            <a:pPr marL="342900" lvl="0" indent="-342900" algn="just">
              <a:buFont typeface="Courier New" panose="02070309020205020404" pitchFamily="49" charset="0"/>
              <a:buChar char="o"/>
            </a:pPr>
            <a:r>
              <a:rPr lang="en-IN" sz="2400" dirty="0"/>
              <a:t>Design and build your own intelligent agents and apply them to create practical machine learning models, logic constraint satisfaction problems, knowledge-base systems, probabilistic models.</a:t>
            </a:r>
          </a:p>
          <a:p>
            <a:pPr marL="342900" lvl="0" indent="-342900" algn="just">
              <a:buFont typeface="Courier New" panose="02070309020205020404" pitchFamily="49" charset="0"/>
              <a:buChar char="o"/>
            </a:pPr>
            <a:r>
              <a:rPr lang="en-IN" sz="2400" dirty="0"/>
              <a:t>Understand and master the concepts and principles of machine learning, including its mathematical and heuristic aspects.</a:t>
            </a:r>
          </a:p>
          <a:p>
            <a:pPr marL="342900" lvl="0" indent="-342900" algn="just">
              <a:buFont typeface="Courier New" panose="02070309020205020404" pitchFamily="49" charset="0"/>
              <a:buChar char="o"/>
            </a:pPr>
            <a:r>
              <a:rPr lang="en-IN" sz="2400" dirty="0"/>
              <a:t>Implement deep learning algorithms in keras backend with TensorFlow.</a:t>
            </a:r>
          </a:p>
          <a:p>
            <a:pPr marL="342900" lvl="0" indent="-342900" algn="just">
              <a:buFont typeface="Courier New" panose="02070309020205020404" pitchFamily="49" charset="0"/>
              <a:buChar char="o"/>
            </a:pPr>
            <a:r>
              <a:rPr lang="en-IN" sz="2400" dirty="0"/>
              <a:t>Understand neural networks, empowering you to analyse and utilize data in a better way.</a:t>
            </a:r>
          </a:p>
          <a:p>
            <a:pPr marL="342900" lvl="0" indent="-342900" algn="just">
              <a:buFont typeface="Courier New" panose="02070309020205020404" pitchFamily="49" charset="0"/>
              <a:buChar char="o"/>
            </a:pPr>
            <a:r>
              <a:rPr lang="en-IN" sz="2400" dirty="0"/>
              <a:t>Master advanced topics such as convolutional neural networks, recurrent neural networks, training deep networks and high-level interfaces</a:t>
            </a:r>
          </a:p>
          <a:p>
            <a:pPr marL="342900" lvl="0" indent="-342900" algn="just">
              <a:buFont typeface="Courier New" panose="02070309020205020404" pitchFamily="49" charset="0"/>
              <a:buChar char="o"/>
            </a:pPr>
            <a:r>
              <a:rPr lang="en-IN" sz="2400" dirty="0"/>
              <a:t>Learn about major applications of Artificial Intelligence across various use cases in various fields like customer service, financial services, healthcare </a:t>
            </a:r>
            <a:r>
              <a:rPr lang="en-IN" sz="2400" dirty="0" smtClean="0"/>
              <a:t>etc.,</a:t>
            </a:r>
            <a:endParaRPr lang="en-IN" sz="2400" dirty="0"/>
          </a:p>
          <a:p>
            <a:pPr marL="342900" lvl="0" indent="-342900" algn="just">
              <a:buFont typeface="Courier New" panose="02070309020205020404" pitchFamily="49" charset="0"/>
              <a:buChar char="o"/>
            </a:pPr>
            <a:r>
              <a:rPr lang="en-IN" sz="2400" dirty="0"/>
              <a:t>Ability to apply Artificial Intelligence techniques for problem-solving and explain the limitations of current </a:t>
            </a:r>
            <a:r>
              <a:rPr lang="en-IN" sz="2400" dirty="0" smtClean="0"/>
              <a:t>A I techniques</a:t>
            </a:r>
            <a:endParaRPr lang="en-IN" sz="2200" dirty="0" smtClean="0">
              <a:solidFill>
                <a:srgbClr val="0070C0"/>
              </a:solidFill>
              <a:latin typeface="Arial Rounded MT Bold" panose="020F0704030504030204" pitchFamily="34" charset="0"/>
            </a:endParaRPr>
          </a:p>
        </p:txBody>
      </p:sp>
    </p:spTree>
    <p:extLst>
      <p:ext uri="{BB962C8B-B14F-4D97-AF65-F5344CB8AC3E}">
        <p14:creationId xmlns:p14="http://schemas.microsoft.com/office/powerpoint/2010/main" val="340576458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16413276" cy="886140"/>
          </a:xfrm>
          <a:prstGeom prst="rect">
            <a:avLst/>
          </a:prstGeom>
        </p:spPr>
        <p:txBody>
          <a:bodyPr vert="horz" wrap="square" lIns="0" tIns="24130" rIns="0" bIns="0" rtlCol="0">
            <a:spAutoFit/>
          </a:bodyPr>
          <a:lstStyle/>
          <a:p>
            <a:pPr marL="25400">
              <a:spcBef>
                <a:spcPts val="190"/>
              </a:spcBef>
            </a:pPr>
            <a:r>
              <a:rPr lang="en-IN" sz="5600" spc="-20" dirty="0" smtClean="0">
                <a:solidFill>
                  <a:srgbClr val="095A82"/>
                </a:solidFill>
              </a:rPr>
              <a:t>Tools Coverage</a:t>
            </a:r>
            <a:endParaRPr sz="5600" dirty="0"/>
          </a:p>
        </p:txBody>
      </p:sp>
      <p:pic>
        <p:nvPicPr>
          <p:cNvPr id="5" name="Picture 4"/>
          <p:cNvPicPr>
            <a:picLocks noChangeAspect="1"/>
          </p:cNvPicPr>
          <p:nvPr/>
        </p:nvPicPr>
        <p:blipFill>
          <a:blip r:embed="rId2"/>
          <a:stretch>
            <a:fillRect/>
          </a:stretch>
        </p:blipFill>
        <p:spPr>
          <a:xfrm>
            <a:off x="1752600" y="1901358"/>
            <a:ext cx="14020800" cy="7159162"/>
          </a:xfrm>
          <a:prstGeom prst="rect">
            <a:avLst/>
          </a:prstGeom>
        </p:spPr>
      </p:pic>
    </p:spTree>
    <p:extLst>
      <p:ext uri="{BB962C8B-B14F-4D97-AF65-F5344CB8AC3E}">
        <p14:creationId xmlns:p14="http://schemas.microsoft.com/office/powerpoint/2010/main" val="354959938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16413276" cy="886140"/>
          </a:xfrm>
          <a:prstGeom prst="rect">
            <a:avLst/>
          </a:prstGeom>
        </p:spPr>
        <p:txBody>
          <a:bodyPr vert="horz" wrap="square" lIns="0" tIns="24130" rIns="0" bIns="0" rtlCol="0">
            <a:spAutoFit/>
          </a:bodyPr>
          <a:lstStyle/>
          <a:p>
            <a:pPr marL="25400">
              <a:spcBef>
                <a:spcPts val="190"/>
              </a:spcBef>
            </a:pPr>
            <a:r>
              <a:rPr lang="en-IN" sz="5600" spc="-20" dirty="0" smtClean="0">
                <a:solidFill>
                  <a:srgbClr val="095A82"/>
                </a:solidFill>
              </a:rPr>
              <a:t>Course Coverage</a:t>
            </a:r>
            <a:endParaRPr sz="5600" dirty="0"/>
          </a:p>
        </p:txBody>
      </p:sp>
      <p:pic>
        <p:nvPicPr>
          <p:cNvPr id="3" name="Picture 2"/>
          <p:cNvPicPr>
            <a:picLocks noChangeAspect="1"/>
          </p:cNvPicPr>
          <p:nvPr/>
        </p:nvPicPr>
        <p:blipFill>
          <a:blip r:embed="rId2"/>
          <a:stretch>
            <a:fillRect/>
          </a:stretch>
        </p:blipFill>
        <p:spPr>
          <a:xfrm>
            <a:off x="1676400" y="2400300"/>
            <a:ext cx="4572638" cy="3429479"/>
          </a:xfrm>
          <a:prstGeom prst="rect">
            <a:avLst/>
          </a:prstGeom>
        </p:spPr>
      </p:pic>
      <p:pic>
        <p:nvPicPr>
          <p:cNvPr id="7" name="Picture 6"/>
          <p:cNvPicPr>
            <a:picLocks noChangeAspect="1"/>
          </p:cNvPicPr>
          <p:nvPr/>
        </p:nvPicPr>
        <p:blipFill>
          <a:blip r:embed="rId3"/>
          <a:stretch>
            <a:fillRect/>
          </a:stretch>
        </p:blipFill>
        <p:spPr>
          <a:xfrm>
            <a:off x="7543799" y="1747011"/>
            <a:ext cx="10421451" cy="7816089"/>
          </a:xfrm>
          <a:prstGeom prst="rect">
            <a:avLst/>
          </a:prstGeom>
        </p:spPr>
      </p:pic>
    </p:spTree>
    <p:extLst>
      <p:ext uri="{BB962C8B-B14F-4D97-AF65-F5344CB8AC3E}">
        <p14:creationId xmlns:p14="http://schemas.microsoft.com/office/powerpoint/2010/main" val="225299074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a:spLocks noGrp="1"/>
          </p:cNvSpPr>
          <p:nvPr>
            <p:ph type="title"/>
          </p:nvPr>
        </p:nvSpPr>
        <p:spPr>
          <a:xfrm>
            <a:off x="1991109" y="5240268"/>
            <a:ext cx="15127220" cy="1133644"/>
          </a:xfrm>
          <a:prstGeom prst="rect">
            <a:avLst/>
          </a:prstGeom>
        </p:spPr>
        <p:txBody>
          <a:bodyPr vert="horz" wrap="square" lIns="0" tIns="25400" rIns="0" bIns="0" rtlCol="0">
            <a:spAutoFit/>
          </a:bodyPr>
          <a:lstStyle/>
          <a:p>
            <a:pPr marL="12700" marR="10160" indent="7620" algn="ctr">
              <a:spcBef>
                <a:spcPts val="100"/>
              </a:spcBef>
            </a:pPr>
            <a:r>
              <a:rPr lang="en-IN" spc="-5" dirty="0" smtClean="0">
                <a:solidFill>
                  <a:srgbClr val="002060"/>
                </a:solidFill>
              </a:rPr>
              <a:t>Python Programming</a:t>
            </a:r>
            <a:endParaRPr lang="en-IN" spc="-5" dirty="0">
              <a:solidFill>
                <a:srgbClr val="002060"/>
              </a:solidFill>
            </a:endParaRPr>
          </a:p>
        </p:txBody>
      </p:sp>
      <p:sp>
        <p:nvSpPr>
          <p:cNvPr id="10" name="object 3"/>
          <p:cNvSpPr/>
          <p:nvPr/>
        </p:nvSpPr>
        <p:spPr>
          <a:xfrm>
            <a:off x="1946148" y="7018019"/>
            <a:ext cx="14399260" cy="1134110"/>
          </a:xfrm>
          <a:custGeom>
            <a:avLst/>
            <a:gdLst/>
            <a:ahLst/>
            <a:cxnLst/>
            <a:rect l="l" t="t" r="r" b="b"/>
            <a:pathLst>
              <a:path w="7199630" h="567054">
                <a:moveTo>
                  <a:pt x="7104887" y="0"/>
                </a:moveTo>
                <a:lnTo>
                  <a:pt x="94487" y="0"/>
                </a:lnTo>
                <a:lnTo>
                  <a:pt x="57708" y="7423"/>
                </a:lnTo>
                <a:lnTo>
                  <a:pt x="27674" y="27670"/>
                </a:lnTo>
                <a:lnTo>
                  <a:pt x="7425" y="57703"/>
                </a:lnTo>
                <a:lnTo>
                  <a:pt x="0" y="94487"/>
                </a:lnTo>
                <a:lnTo>
                  <a:pt x="0" y="472439"/>
                </a:lnTo>
                <a:lnTo>
                  <a:pt x="7425" y="509219"/>
                </a:lnTo>
                <a:lnTo>
                  <a:pt x="27674" y="539253"/>
                </a:lnTo>
                <a:lnTo>
                  <a:pt x="57708" y="559502"/>
                </a:lnTo>
                <a:lnTo>
                  <a:pt x="94487" y="566927"/>
                </a:lnTo>
                <a:lnTo>
                  <a:pt x="7104887" y="566927"/>
                </a:lnTo>
                <a:lnTo>
                  <a:pt x="7141672" y="559502"/>
                </a:lnTo>
                <a:lnTo>
                  <a:pt x="7171705" y="539253"/>
                </a:lnTo>
                <a:lnTo>
                  <a:pt x="7191952" y="509219"/>
                </a:lnTo>
                <a:lnTo>
                  <a:pt x="7199376" y="472439"/>
                </a:lnTo>
                <a:lnTo>
                  <a:pt x="7199376" y="94487"/>
                </a:lnTo>
                <a:lnTo>
                  <a:pt x="7191952" y="57703"/>
                </a:lnTo>
                <a:lnTo>
                  <a:pt x="7171705" y="27670"/>
                </a:lnTo>
                <a:lnTo>
                  <a:pt x="7141672" y="7423"/>
                </a:lnTo>
                <a:lnTo>
                  <a:pt x="7104887" y="0"/>
                </a:lnTo>
                <a:close/>
              </a:path>
            </a:pathLst>
          </a:custGeom>
          <a:solidFill>
            <a:srgbClr val="DCE2E3"/>
          </a:solidFill>
        </p:spPr>
        <p:txBody>
          <a:bodyPr wrap="square" lIns="0" tIns="0" rIns="0" bIns="0" rtlCol="0"/>
          <a:lstStyle/>
          <a:p>
            <a:endParaRPr sz="3600">
              <a:solidFill>
                <a:prstClr val="black"/>
              </a:solidFill>
            </a:endParaRPr>
          </a:p>
        </p:txBody>
      </p:sp>
      <p:sp>
        <p:nvSpPr>
          <p:cNvPr id="11" name="object 5"/>
          <p:cNvSpPr txBox="1"/>
          <p:nvPr/>
        </p:nvSpPr>
        <p:spPr>
          <a:xfrm>
            <a:off x="2697732" y="7306971"/>
            <a:ext cx="12885420" cy="943848"/>
          </a:xfrm>
          <a:prstGeom prst="rect">
            <a:avLst/>
          </a:prstGeom>
        </p:spPr>
        <p:txBody>
          <a:bodyPr vert="horz" wrap="square" lIns="0" tIns="25400" rIns="0" bIns="0" rtlCol="0">
            <a:spAutoFit/>
          </a:bodyPr>
          <a:lstStyle/>
          <a:p>
            <a:pPr marL="12700" algn="ctr">
              <a:spcBef>
                <a:spcPts val="100"/>
              </a:spcBef>
            </a:pPr>
            <a:r>
              <a:rPr lang="en-IN" sz="2800" dirty="0">
                <a:solidFill>
                  <a:srgbClr val="095A82"/>
                </a:solidFill>
                <a:cs typeface="Calibri"/>
              </a:rPr>
              <a:t>Now </a:t>
            </a:r>
            <a:r>
              <a:rPr lang="en-IN" sz="2800" spc="-15" dirty="0">
                <a:solidFill>
                  <a:srgbClr val="095A82"/>
                </a:solidFill>
                <a:cs typeface="Calibri"/>
              </a:rPr>
              <a:t>let’s </a:t>
            </a:r>
            <a:r>
              <a:rPr lang="en-IN" sz="2800" spc="-10" dirty="0">
                <a:solidFill>
                  <a:srgbClr val="095A82"/>
                </a:solidFill>
                <a:cs typeface="Calibri"/>
              </a:rPr>
              <a:t>understand </a:t>
            </a:r>
            <a:r>
              <a:rPr lang="en-IN" sz="2800" spc="-5" dirty="0">
                <a:solidFill>
                  <a:srgbClr val="095A82"/>
                </a:solidFill>
                <a:cs typeface="Calibri"/>
              </a:rPr>
              <a:t>what </a:t>
            </a:r>
            <a:r>
              <a:rPr lang="en-IN" sz="2800" dirty="0" smtClean="0">
                <a:solidFill>
                  <a:srgbClr val="095A82"/>
                </a:solidFill>
                <a:cs typeface="Calibri"/>
              </a:rPr>
              <a:t>Python Language </a:t>
            </a:r>
            <a:r>
              <a:rPr lang="en-IN" sz="2800" dirty="0">
                <a:solidFill>
                  <a:srgbClr val="095A82"/>
                </a:solidFill>
                <a:cs typeface="Calibri"/>
              </a:rPr>
              <a:t>is all</a:t>
            </a:r>
            <a:r>
              <a:rPr lang="en-IN" sz="2800" spc="-75" dirty="0">
                <a:solidFill>
                  <a:srgbClr val="095A82"/>
                </a:solidFill>
                <a:cs typeface="Calibri"/>
              </a:rPr>
              <a:t> </a:t>
            </a:r>
            <a:r>
              <a:rPr lang="en-IN" sz="2800" dirty="0">
                <a:solidFill>
                  <a:srgbClr val="095A82"/>
                </a:solidFill>
                <a:cs typeface="Calibri"/>
              </a:rPr>
              <a:t>about</a:t>
            </a:r>
            <a:endParaRPr lang="en-IN" sz="2800" dirty="0">
              <a:solidFill>
                <a:prstClr val="black"/>
              </a:solidFill>
              <a:cs typeface="Calibri"/>
            </a:endParaRPr>
          </a:p>
          <a:p>
            <a:pPr marL="25400">
              <a:spcBef>
                <a:spcPts val="200"/>
              </a:spcBef>
            </a:pPr>
            <a:endParaRPr lang="en-IN" sz="2800" dirty="0">
              <a:solidFill>
                <a:prstClr val="black"/>
              </a:solidFill>
              <a:cs typeface="Calibri"/>
            </a:endParaRPr>
          </a:p>
        </p:txBody>
      </p:sp>
      <p:sp>
        <p:nvSpPr>
          <p:cNvPr id="12" name="object 4"/>
          <p:cNvSpPr/>
          <p:nvPr/>
        </p:nvSpPr>
        <p:spPr>
          <a:xfrm>
            <a:off x="2098548" y="7170419"/>
            <a:ext cx="14399260" cy="1134110"/>
          </a:xfrm>
          <a:custGeom>
            <a:avLst/>
            <a:gdLst/>
            <a:ahLst/>
            <a:cxnLst/>
            <a:rect l="l" t="t" r="r" b="b"/>
            <a:pathLst>
              <a:path w="7199630" h="567054">
                <a:moveTo>
                  <a:pt x="0" y="94487"/>
                </a:moveTo>
                <a:lnTo>
                  <a:pt x="7425" y="57703"/>
                </a:lnTo>
                <a:lnTo>
                  <a:pt x="27674" y="27670"/>
                </a:lnTo>
                <a:lnTo>
                  <a:pt x="57708" y="7423"/>
                </a:lnTo>
                <a:lnTo>
                  <a:pt x="94487" y="0"/>
                </a:lnTo>
                <a:lnTo>
                  <a:pt x="7104887" y="0"/>
                </a:lnTo>
                <a:lnTo>
                  <a:pt x="7141672" y="7423"/>
                </a:lnTo>
                <a:lnTo>
                  <a:pt x="7171705" y="27670"/>
                </a:lnTo>
                <a:lnTo>
                  <a:pt x="7191952" y="57703"/>
                </a:lnTo>
                <a:lnTo>
                  <a:pt x="7199376" y="94487"/>
                </a:lnTo>
                <a:lnTo>
                  <a:pt x="7199376" y="472439"/>
                </a:lnTo>
                <a:lnTo>
                  <a:pt x="7191952" y="509219"/>
                </a:lnTo>
                <a:lnTo>
                  <a:pt x="7171705" y="539253"/>
                </a:lnTo>
                <a:lnTo>
                  <a:pt x="7141672" y="559502"/>
                </a:lnTo>
                <a:lnTo>
                  <a:pt x="7104887" y="566927"/>
                </a:lnTo>
                <a:lnTo>
                  <a:pt x="94487" y="566927"/>
                </a:lnTo>
                <a:lnTo>
                  <a:pt x="57708" y="559502"/>
                </a:lnTo>
                <a:lnTo>
                  <a:pt x="27674" y="539253"/>
                </a:lnTo>
                <a:lnTo>
                  <a:pt x="7425" y="509219"/>
                </a:lnTo>
                <a:lnTo>
                  <a:pt x="0" y="472439"/>
                </a:lnTo>
                <a:lnTo>
                  <a:pt x="0" y="94487"/>
                </a:lnTo>
                <a:close/>
              </a:path>
            </a:pathLst>
          </a:custGeom>
          <a:ln w="28955">
            <a:solidFill>
              <a:srgbClr val="5F5F5F"/>
            </a:solidFill>
          </a:ln>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207203269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11021366" cy="886140"/>
          </a:xfrm>
          <a:prstGeom prst="rect">
            <a:avLst/>
          </a:prstGeom>
        </p:spPr>
        <p:txBody>
          <a:bodyPr vert="horz" wrap="square" lIns="0" tIns="24130" rIns="0" bIns="0" rtlCol="0">
            <a:spAutoFit/>
          </a:bodyPr>
          <a:lstStyle/>
          <a:p>
            <a:pPr marL="25400">
              <a:spcBef>
                <a:spcPts val="190"/>
              </a:spcBef>
            </a:pPr>
            <a:r>
              <a:rPr lang="en-IN" sz="5600" spc="-20" dirty="0" smtClean="0">
                <a:solidFill>
                  <a:srgbClr val="095A82"/>
                </a:solidFill>
              </a:rPr>
              <a:t>Python Programming</a:t>
            </a:r>
            <a:endParaRPr sz="5600" dirty="0"/>
          </a:p>
        </p:txBody>
      </p:sp>
      <p:sp>
        <p:nvSpPr>
          <p:cNvPr id="5" name="object 3"/>
          <p:cNvSpPr/>
          <p:nvPr/>
        </p:nvSpPr>
        <p:spPr>
          <a:xfrm>
            <a:off x="7693152" y="4492752"/>
            <a:ext cx="1993900" cy="1186180"/>
          </a:xfrm>
          <a:custGeom>
            <a:avLst/>
            <a:gdLst/>
            <a:ahLst/>
            <a:cxnLst/>
            <a:rect l="l" t="t" r="r" b="b"/>
            <a:pathLst>
              <a:path w="996950" h="593089">
                <a:moveTo>
                  <a:pt x="0" y="0"/>
                </a:moveTo>
                <a:lnTo>
                  <a:pt x="0" y="251079"/>
                </a:lnTo>
                <a:lnTo>
                  <a:pt x="996696" y="592836"/>
                </a:lnTo>
                <a:lnTo>
                  <a:pt x="0" y="0"/>
                </a:lnTo>
                <a:close/>
              </a:path>
            </a:pathLst>
          </a:custGeom>
          <a:solidFill>
            <a:srgbClr val="434071"/>
          </a:solidFill>
        </p:spPr>
        <p:txBody>
          <a:bodyPr wrap="square" lIns="0" tIns="0" rIns="0" bIns="0" rtlCol="0"/>
          <a:lstStyle/>
          <a:p>
            <a:endParaRPr sz="3600">
              <a:solidFill>
                <a:prstClr val="black"/>
              </a:solidFill>
            </a:endParaRPr>
          </a:p>
        </p:txBody>
      </p:sp>
      <p:sp>
        <p:nvSpPr>
          <p:cNvPr id="7" name="object 4"/>
          <p:cNvSpPr/>
          <p:nvPr/>
        </p:nvSpPr>
        <p:spPr>
          <a:xfrm>
            <a:off x="1103374" y="2456690"/>
            <a:ext cx="6589776" cy="2831588"/>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5"/>
          <p:cNvSpPr/>
          <p:nvPr/>
        </p:nvSpPr>
        <p:spPr>
          <a:xfrm>
            <a:off x="7693152" y="5678422"/>
            <a:ext cx="1993900" cy="1186180"/>
          </a:xfrm>
          <a:custGeom>
            <a:avLst/>
            <a:gdLst/>
            <a:ahLst/>
            <a:cxnLst/>
            <a:rect l="l" t="t" r="r" b="b"/>
            <a:pathLst>
              <a:path w="996950" h="593089">
                <a:moveTo>
                  <a:pt x="996696" y="0"/>
                </a:moveTo>
                <a:lnTo>
                  <a:pt x="0" y="340740"/>
                </a:lnTo>
                <a:lnTo>
                  <a:pt x="0" y="592836"/>
                </a:lnTo>
                <a:lnTo>
                  <a:pt x="996696" y="0"/>
                </a:lnTo>
                <a:close/>
              </a:path>
            </a:pathLst>
          </a:custGeom>
          <a:solidFill>
            <a:srgbClr val="464579"/>
          </a:solidFill>
        </p:spPr>
        <p:txBody>
          <a:bodyPr wrap="square" lIns="0" tIns="0" rIns="0" bIns="0" rtlCol="0"/>
          <a:lstStyle/>
          <a:p>
            <a:endParaRPr sz="3600">
              <a:solidFill>
                <a:prstClr val="black"/>
              </a:solidFill>
            </a:endParaRPr>
          </a:p>
        </p:txBody>
      </p:sp>
      <p:sp>
        <p:nvSpPr>
          <p:cNvPr id="9" name="object 6"/>
          <p:cNvSpPr/>
          <p:nvPr/>
        </p:nvSpPr>
        <p:spPr>
          <a:xfrm>
            <a:off x="1103374" y="6068566"/>
            <a:ext cx="6589776" cy="2834536"/>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10" name="object 7"/>
          <p:cNvSpPr/>
          <p:nvPr/>
        </p:nvSpPr>
        <p:spPr>
          <a:xfrm>
            <a:off x="996696" y="5647918"/>
            <a:ext cx="8787384" cy="2072664"/>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11" name="object 8"/>
          <p:cNvSpPr/>
          <p:nvPr/>
        </p:nvSpPr>
        <p:spPr>
          <a:xfrm>
            <a:off x="1103374" y="5678422"/>
            <a:ext cx="8583168" cy="1869824"/>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2" name="object 9"/>
          <p:cNvSpPr/>
          <p:nvPr/>
        </p:nvSpPr>
        <p:spPr>
          <a:xfrm>
            <a:off x="886966" y="3654552"/>
            <a:ext cx="9006840" cy="2164080"/>
          </a:xfrm>
          <a:prstGeom prst="rect">
            <a:avLst/>
          </a:prstGeom>
          <a:blipFill>
            <a:blip r:embed="rId6" cstate="print"/>
            <a:stretch>
              <a:fillRect/>
            </a:stretch>
          </a:blipFill>
        </p:spPr>
        <p:txBody>
          <a:bodyPr wrap="square" lIns="0" tIns="0" rIns="0" bIns="0" rtlCol="0"/>
          <a:lstStyle/>
          <a:p>
            <a:endParaRPr sz="3600">
              <a:solidFill>
                <a:prstClr val="black"/>
              </a:solidFill>
            </a:endParaRPr>
          </a:p>
        </p:txBody>
      </p:sp>
      <p:sp>
        <p:nvSpPr>
          <p:cNvPr id="13" name="object 10"/>
          <p:cNvSpPr/>
          <p:nvPr/>
        </p:nvSpPr>
        <p:spPr>
          <a:xfrm>
            <a:off x="1103374" y="3805798"/>
            <a:ext cx="8583168" cy="1872624"/>
          </a:xfrm>
          <a:prstGeom prst="rect">
            <a:avLst/>
          </a:prstGeom>
          <a:blipFill>
            <a:blip r:embed="rId7" cstate="print"/>
            <a:stretch>
              <a:fillRect/>
            </a:stretch>
          </a:blipFill>
        </p:spPr>
        <p:txBody>
          <a:bodyPr wrap="square" lIns="0" tIns="0" rIns="0" bIns="0" rtlCol="0"/>
          <a:lstStyle/>
          <a:p>
            <a:endParaRPr sz="3600">
              <a:solidFill>
                <a:prstClr val="black"/>
              </a:solidFill>
            </a:endParaRPr>
          </a:p>
        </p:txBody>
      </p:sp>
      <p:sp>
        <p:nvSpPr>
          <p:cNvPr id="14" name="object 11"/>
          <p:cNvSpPr/>
          <p:nvPr/>
        </p:nvSpPr>
        <p:spPr>
          <a:xfrm>
            <a:off x="2464307" y="2933701"/>
            <a:ext cx="3810" cy="494030"/>
          </a:xfrm>
          <a:custGeom>
            <a:avLst/>
            <a:gdLst/>
            <a:ahLst/>
            <a:cxnLst/>
            <a:rect l="l" t="t" r="r" b="b"/>
            <a:pathLst>
              <a:path w="1905" h="247014">
                <a:moveTo>
                  <a:pt x="762" y="-14477"/>
                </a:moveTo>
                <a:lnTo>
                  <a:pt x="762" y="261366"/>
                </a:lnTo>
              </a:path>
            </a:pathLst>
          </a:custGeom>
          <a:ln w="30480">
            <a:solidFill>
              <a:srgbClr val="FFFFFF"/>
            </a:solidFill>
          </a:ln>
        </p:spPr>
        <p:txBody>
          <a:bodyPr wrap="square" lIns="0" tIns="0" rIns="0" bIns="0" rtlCol="0"/>
          <a:lstStyle/>
          <a:p>
            <a:endParaRPr sz="3600">
              <a:solidFill>
                <a:prstClr val="black"/>
              </a:solidFill>
            </a:endParaRPr>
          </a:p>
        </p:txBody>
      </p:sp>
      <p:sp>
        <p:nvSpPr>
          <p:cNvPr id="15" name="object 12"/>
          <p:cNvSpPr txBox="1"/>
          <p:nvPr/>
        </p:nvSpPr>
        <p:spPr>
          <a:xfrm>
            <a:off x="1463852" y="2768498"/>
            <a:ext cx="728980" cy="764312"/>
          </a:xfrm>
          <a:prstGeom prst="rect">
            <a:avLst/>
          </a:prstGeom>
        </p:spPr>
        <p:txBody>
          <a:bodyPr vert="horz" wrap="square" lIns="0" tIns="25400" rIns="0" bIns="0" rtlCol="0">
            <a:spAutoFit/>
          </a:bodyPr>
          <a:lstStyle/>
          <a:p>
            <a:pPr marL="25400">
              <a:spcBef>
                <a:spcPts val="200"/>
              </a:spcBef>
            </a:pPr>
            <a:r>
              <a:rPr sz="4800" b="1" spc="-10" dirty="0">
                <a:solidFill>
                  <a:srgbClr val="FFFFFF"/>
                </a:solidFill>
                <a:latin typeface="Arial"/>
                <a:cs typeface="Arial"/>
              </a:rPr>
              <a:t>01</a:t>
            </a:r>
            <a:endParaRPr sz="4800">
              <a:solidFill>
                <a:prstClr val="black"/>
              </a:solidFill>
              <a:latin typeface="Arial"/>
              <a:cs typeface="Arial"/>
            </a:endParaRPr>
          </a:p>
        </p:txBody>
      </p:sp>
      <p:sp>
        <p:nvSpPr>
          <p:cNvPr id="16" name="object 13"/>
          <p:cNvSpPr/>
          <p:nvPr/>
        </p:nvSpPr>
        <p:spPr>
          <a:xfrm>
            <a:off x="2464307" y="4351020"/>
            <a:ext cx="3810" cy="866140"/>
          </a:xfrm>
          <a:custGeom>
            <a:avLst/>
            <a:gdLst/>
            <a:ahLst/>
            <a:cxnLst/>
            <a:rect l="l" t="t" r="r" b="b"/>
            <a:pathLst>
              <a:path w="1905" h="433069">
                <a:moveTo>
                  <a:pt x="0" y="0"/>
                </a:moveTo>
                <a:lnTo>
                  <a:pt x="1524" y="432815"/>
                </a:lnTo>
              </a:path>
            </a:pathLst>
          </a:custGeom>
          <a:ln w="28955">
            <a:solidFill>
              <a:srgbClr val="FFFFFF"/>
            </a:solidFill>
          </a:ln>
        </p:spPr>
        <p:txBody>
          <a:bodyPr wrap="square" lIns="0" tIns="0" rIns="0" bIns="0" rtlCol="0"/>
          <a:lstStyle/>
          <a:p>
            <a:endParaRPr sz="3600">
              <a:solidFill>
                <a:prstClr val="black"/>
              </a:solidFill>
            </a:endParaRPr>
          </a:p>
        </p:txBody>
      </p:sp>
      <p:sp>
        <p:nvSpPr>
          <p:cNvPr id="17" name="object 14"/>
          <p:cNvSpPr/>
          <p:nvPr/>
        </p:nvSpPr>
        <p:spPr>
          <a:xfrm>
            <a:off x="2464307" y="6192010"/>
            <a:ext cx="3810" cy="866140"/>
          </a:xfrm>
          <a:custGeom>
            <a:avLst/>
            <a:gdLst/>
            <a:ahLst/>
            <a:cxnLst/>
            <a:rect l="l" t="t" r="r" b="b"/>
            <a:pathLst>
              <a:path w="1905" h="433070">
                <a:moveTo>
                  <a:pt x="0" y="0"/>
                </a:moveTo>
                <a:lnTo>
                  <a:pt x="1524" y="432816"/>
                </a:lnTo>
              </a:path>
            </a:pathLst>
          </a:custGeom>
          <a:ln w="28955">
            <a:solidFill>
              <a:srgbClr val="FFFFFF"/>
            </a:solidFill>
          </a:ln>
        </p:spPr>
        <p:txBody>
          <a:bodyPr wrap="square" lIns="0" tIns="0" rIns="0" bIns="0" rtlCol="0"/>
          <a:lstStyle/>
          <a:p>
            <a:endParaRPr sz="3600">
              <a:solidFill>
                <a:prstClr val="black"/>
              </a:solidFill>
            </a:endParaRPr>
          </a:p>
        </p:txBody>
      </p:sp>
      <p:sp>
        <p:nvSpPr>
          <p:cNvPr id="18" name="object 15"/>
          <p:cNvSpPr txBox="1"/>
          <p:nvPr/>
        </p:nvSpPr>
        <p:spPr>
          <a:xfrm>
            <a:off x="1463852" y="4373371"/>
            <a:ext cx="728980" cy="2669962"/>
          </a:xfrm>
          <a:prstGeom prst="rect">
            <a:avLst/>
          </a:prstGeom>
        </p:spPr>
        <p:txBody>
          <a:bodyPr vert="horz" wrap="square" lIns="0" tIns="25400" rIns="0" bIns="0" rtlCol="0">
            <a:spAutoFit/>
          </a:bodyPr>
          <a:lstStyle/>
          <a:p>
            <a:pPr marL="25400">
              <a:spcBef>
                <a:spcPts val="200"/>
              </a:spcBef>
            </a:pPr>
            <a:r>
              <a:rPr sz="4800" b="1" spc="-10" dirty="0">
                <a:solidFill>
                  <a:srgbClr val="FFFFFF"/>
                </a:solidFill>
                <a:latin typeface="Arial"/>
                <a:cs typeface="Arial"/>
              </a:rPr>
              <a:t>02</a:t>
            </a:r>
            <a:endParaRPr sz="4800">
              <a:solidFill>
                <a:prstClr val="black"/>
              </a:solidFill>
              <a:latin typeface="Arial"/>
              <a:cs typeface="Arial"/>
            </a:endParaRPr>
          </a:p>
          <a:p>
            <a:pPr>
              <a:spcBef>
                <a:spcPts val="100"/>
              </a:spcBef>
            </a:pPr>
            <a:endParaRPr sz="7500">
              <a:solidFill>
                <a:prstClr val="black"/>
              </a:solidFill>
              <a:latin typeface="Times New Roman"/>
              <a:cs typeface="Times New Roman"/>
            </a:endParaRPr>
          </a:p>
          <a:p>
            <a:pPr marL="25400"/>
            <a:r>
              <a:rPr sz="4800" b="1" spc="-10" dirty="0">
                <a:solidFill>
                  <a:srgbClr val="FFFFFF"/>
                </a:solidFill>
                <a:latin typeface="Arial"/>
                <a:cs typeface="Arial"/>
              </a:rPr>
              <a:t>03</a:t>
            </a:r>
            <a:endParaRPr sz="4800">
              <a:solidFill>
                <a:prstClr val="black"/>
              </a:solidFill>
              <a:latin typeface="Arial"/>
              <a:cs typeface="Arial"/>
            </a:endParaRPr>
          </a:p>
        </p:txBody>
      </p:sp>
      <p:sp>
        <p:nvSpPr>
          <p:cNvPr id="19" name="object 16"/>
          <p:cNvSpPr/>
          <p:nvPr/>
        </p:nvSpPr>
        <p:spPr>
          <a:xfrm>
            <a:off x="2464307" y="7999477"/>
            <a:ext cx="3810" cy="494030"/>
          </a:xfrm>
          <a:custGeom>
            <a:avLst/>
            <a:gdLst/>
            <a:ahLst/>
            <a:cxnLst/>
            <a:rect l="l" t="t" r="r" b="b"/>
            <a:pathLst>
              <a:path w="1905" h="247014">
                <a:moveTo>
                  <a:pt x="762" y="-14478"/>
                </a:moveTo>
                <a:lnTo>
                  <a:pt x="762" y="261365"/>
                </a:lnTo>
              </a:path>
            </a:pathLst>
          </a:custGeom>
          <a:ln w="30480">
            <a:solidFill>
              <a:srgbClr val="FFFFFF"/>
            </a:solidFill>
          </a:ln>
        </p:spPr>
        <p:txBody>
          <a:bodyPr wrap="square" lIns="0" tIns="0" rIns="0" bIns="0" rtlCol="0"/>
          <a:lstStyle/>
          <a:p>
            <a:endParaRPr sz="3600">
              <a:solidFill>
                <a:prstClr val="black"/>
              </a:solidFill>
            </a:endParaRPr>
          </a:p>
        </p:txBody>
      </p:sp>
      <p:sp>
        <p:nvSpPr>
          <p:cNvPr id="20" name="object 17"/>
          <p:cNvSpPr txBox="1"/>
          <p:nvPr/>
        </p:nvSpPr>
        <p:spPr>
          <a:xfrm>
            <a:off x="1463852" y="7835392"/>
            <a:ext cx="728980" cy="764312"/>
          </a:xfrm>
          <a:prstGeom prst="rect">
            <a:avLst/>
          </a:prstGeom>
        </p:spPr>
        <p:txBody>
          <a:bodyPr vert="horz" wrap="square" lIns="0" tIns="25400" rIns="0" bIns="0" rtlCol="0">
            <a:spAutoFit/>
          </a:bodyPr>
          <a:lstStyle/>
          <a:p>
            <a:pPr marL="25400">
              <a:spcBef>
                <a:spcPts val="200"/>
              </a:spcBef>
            </a:pPr>
            <a:r>
              <a:rPr sz="4800" b="1" spc="-10" dirty="0">
                <a:solidFill>
                  <a:srgbClr val="FFFFFF"/>
                </a:solidFill>
                <a:latin typeface="Arial"/>
                <a:cs typeface="Arial"/>
              </a:rPr>
              <a:t>04</a:t>
            </a:r>
            <a:endParaRPr sz="4800">
              <a:solidFill>
                <a:prstClr val="black"/>
              </a:solidFill>
              <a:latin typeface="Arial"/>
              <a:cs typeface="Arial"/>
            </a:endParaRPr>
          </a:p>
        </p:txBody>
      </p:sp>
      <p:sp>
        <p:nvSpPr>
          <p:cNvPr id="21" name="object 18"/>
          <p:cNvSpPr txBox="1"/>
          <p:nvPr/>
        </p:nvSpPr>
        <p:spPr>
          <a:xfrm>
            <a:off x="9156445" y="3743199"/>
            <a:ext cx="4824730" cy="1252907"/>
          </a:xfrm>
          <a:prstGeom prst="rect">
            <a:avLst/>
          </a:prstGeom>
        </p:spPr>
        <p:txBody>
          <a:bodyPr vert="horz" wrap="square" lIns="0" tIns="26670" rIns="0" bIns="0" rtlCol="0">
            <a:spAutoFit/>
          </a:bodyPr>
          <a:lstStyle/>
          <a:p>
            <a:pPr marL="25400">
              <a:lnSpc>
                <a:spcPts val="3060"/>
              </a:lnSpc>
              <a:spcBef>
                <a:spcPts val="210"/>
              </a:spcBef>
            </a:pPr>
            <a:r>
              <a:rPr sz="2800" b="1" spc="-10" dirty="0">
                <a:solidFill>
                  <a:srgbClr val="856CAC"/>
                </a:solidFill>
                <a:cs typeface="Calibri"/>
              </a:rPr>
              <a:t>Objective</a:t>
            </a:r>
            <a:r>
              <a:rPr sz="2800" b="1" spc="-70" dirty="0">
                <a:solidFill>
                  <a:srgbClr val="856CAC"/>
                </a:solidFill>
                <a:cs typeface="Calibri"/>
              </a:rPr>
              <a:t> </a:t>
            </a:r>
            <a:r>
              <a:rPr sz="2800" b="1" dirty="0">
                <a:solidFill>
                  <a:srgbClr val="856CAC"/>
                </a:solidFill>
                <a:cs typeface="Calibri"/>
              </a:rPr>
              <a:t>2</a:t>
            </a:r>
            <a:endParaRPr sz="2800">
              <a:solidFill>
                <a:prstClr val="black"/>
              </a:solidFill>
              <a:cs typeface="Calibri"/>
            </a:endParaRPr>
          </a:p>
          <a:p>
            <a:pPr marL="25400">
              <a:lnSpc>
                <a:spcPts val="3060"/>
              </a:lnSpc>
            </a:pPr>
            <a:r>
              <a:rPr sz="2800" spc="-120" dirty="0">
                <a:solidFill>
                  <a:srgbClr val="5F5F5F"/>
                </a:solidFill>
                <a:cs typeface="Calibri"/>
              </a:rPr>
              <a:t>To </a:t>
            </a:r>
            <a:r>
              <a:rPr sz="2800" spc="-30" dirty="0">
                <a:solidFill>
                  <a:srgbClr val="5F5F5F"/>
                </a:solidFill>
                <a:cs typeface="Calibri"/>
              </a:rPr>
              <a:t>make </a:t>
            </a:r>
            <a:r>
              <a:rPr sz="2800" spc="-10" dirty="0">
                <a:solidFill>
                  <a:srgbClr val="5F5F5F"/>
                </a:solidFill>
                <a:cs typeface="Calibri"/>
              </a:rPr>
              <a:t>you </a:t>
            </a:r>
            <a:r>
              <a:rPr sz="2800" spc="-20" dirty="0">
                <a:solidFill>
                  <a:srgbClr val="5F5F5F"/>
                </a:solidFill>
                <a:cs typeface="Calibri"/>
              </a:rPr>
              <a:t>analyze</a:t>
            </a:r>
            <a:r>
              <a:rPr sz="2800" spc="110" dirty="0">
                <a:solidFill>
                  <a:srgbClr val="5F5F5F"/>
                </a:solidFill>
                <a:cs typeface="Calibri"/>
              </a:rPr>
              <a:t> </a:t>
            </a:r>
            <a:r>
              <a:rPr sz="2800" spc="-10" dirty="0">
                <a:solidFill>
                  <a:srgbClr val="5F5F5F"/>
                </a:solidFill>
                <a:cs typeface="Calibri"/>
              </a:rPr>
              <a:t>and</a:t>
            </a:r>
            <a:endParaRPr sz="2800">
              <a:solidFill>
                <a:prstClr val="black"/>
              </a:solidFill>
              <a:cs typeface="Calibri"/>
            </a:endParaRPr>
          </a:p>
          <a:p>
            <a:pPr marL="25400"/>
            <a:r>
              <a:rPr sz="2800" spc="-10" dirty="0">
                <a:solidFill>
                  <a:srgbClr val="5F5F5F"/>
                </a:solidFill>
                <a:cs typeface="Calibri"/>
              </a:rPr>
              <a:t>download </a:t>
            </a:r>
            <a:r>
              <a:rPr sz="2800" spc="-20" dirty="0">
                <a:solidFill>
                  <a:srgbClr val="5F5F5F"/>
                </a:solidFill>
                <a:cs typeface="Calibri"/>
              </a:rPr>
              <a:t>data</a:t>
            </a:r>
            <a:r>
              <a:rPr sz="2800" dirty="0">
                <a:solidFill>
                  <a:srgbClr val="5F5F5F"/>
                </a:solidFill>
                <a:cs typeface="Calibri"/>
              </a:rPr>
              <a:t> </a:t>
            </a:r>
            <a:r>
              <a:rPr sz="2800" spc="-20" dirty="0">
                <a:solidFill>
                  <a:srgbClr val="5F5F5F"/>
                </a:solidFill>
                <a:cs typeface="Calibri"/>
              </a:rPr>
              <a:t>programmatically</a:t>
            </a:r>
            <a:endParaRPr sz="2800">
              <a:solidFill>
                <a:prstClr val="black"/>
              </a:solidFill>
              <a:cs typeface="Calibri"/>
            </a:endParaRPr>
          </a:p>
        </p:txBody>
      </p:sp>
      <p:sp>
        <p:nvSpPr>
          <p:cNvPr id="22" name="object 19"/>
          <p:cNvSpPr txBox="1"/>
          <p:nvPr/>
        </p:nvSpPr>
        <p:spPr>
          <a:xfrm>
            <a:off x="9156445" y="6307735"/>
            <a:ext cx="4687570" cy="1683794"/>
          </a:xfrm>
          <a:prstGeom prst="rect">
            <a:avLst/>
          </a:prstGeom>
        </p:spPr>
        <p:txBody>
          <a:bodyPr vert="horz" wrap="square" lIns="0" tIns="26670" rIns="0" bIns="0" rtlCol="0">
            <a:spAutoFit/>
          </a:bodyPr>
          <a:lstStyle/>
          <a:p>
            <a:pPr marL="25400">
              <a:lnSpc>
                <a:spcPts val="3060"/>
              </a:lnSpc>
              <a:spcBef>
                <a:spcPts val="210"/>
              </a:spcBef>
            </a:pPr>
            <a:r>
              <a:rPr sz="2800" b="1" spc="-10" dirty="0">
                <a:solidFill>
                  <a:srgbClr val="4376AB"/>
                </a:solidFill>
                <a:cs typeface="Calibri"/>
              </a:rPr>
              <a:t>Objective</a:t>
            </a:r>
            <a:r>
              <a:rPr sz="2800" b="1" spc="-70" dirty="0">
                <a:solidFill>
                  <a:srgbClr val="4376AB"/>
                </a:solidFill>
                <a:cs typeface="Calibri"/>
              </a:rPr>
              <a:t> </a:t>
            </a:r>
            <a:r>
              <a:rPr sz="2800" b="1" dirty="0">
                <a:solidFill>
                  <a:srgbClr val="4376AB"/>
                </a:solidFill>
                <a:cs typeface="Calibri"/>
              </a:rPr>
              <a:t>3</a:t>
            </a:r>
            <a:endParaRPr sz="2800">
              <a:solidFill>
                <a:prstClr val="black"/>
              </a:solidFill>
              <a:cs typeface="Calibri"/>
            </a:endParaRPr>
          </a:p>
          <a:p>
            <a:pPr marL="25400">
              <a:lnSpc>
                <a:spcPts val="3060"/>
              </a:lnSpc>
            </a:pPr>
            <a:r>
              <a:rPr sz="2800" spc="-30" dirty="0">
                <a:solidFill>
                  <a:srgbClr val="5F5F5F"/>
                </a:solidFill>
                <a:cs typeface="Calibri"/>
              </a:rPr>
              <a:t>Make </a:t>
            </a:r>
            <a:r>
              <a:rPr sz="2800" spc="-10" dirty="0">
                <a:solidFill>
                  <a:srgbClr val="5F5F5F"/>
                </a:solidFill>
                <a:cs typeface="Calibri"/>
              </a:rPr>
              <a:t>you </a:t>
            </a:r>
            <a:r>
              <a:rPr sz="2800" dirty="0">
                <a:solidFill>
                  <a:srgbClr val="5F5F5F"/>
                </a:solidFill>
                <a:cs typeface="Calibri"/>
              </a:rPr>
              <a:t>learn </a:t>
            </a:r>
            <a:r>
              <a:rPr sz="2800" spc="-10" dirty="0">
                <a:solidFill>
                  <a:srgbClr val="5F5F5F"/>
                </a:solidFill>
                <a:cs typeface="Calibri"/>
              </a:rPr>
              <a:t>techniques</a:t>
            </a:r>
            <a:r>
              <a:rPr sz="2800" spc="10" dirty="0">
                <a:solidFill>
                  <a:srgbClr val="5F5F5F"/>
                </a:solidFill>
                <a:cs typeface="Calibri"/>
              </a:rPr>
              <a:t> </a:t>
            </a:r>
            <a:r>
              <a:rPr sz="2800" spc="-20" dirty="0">
                <a:solidFill>
                  <a:srgbClr val="5F5F5F"/>
                </a:solidFill>
                <a:cs typeface="Calibri"/>
              </a:rPr>
              <a:t>to</a:t>
            </a:r>
            <a:endParaRPr sz="2800">
              <a:solidFill>
                <a:prstClr val="black"/>
              </a:solidFill>
              <a:cs typeface="Calibri"/>
            </a:endParaRPr>
          </a:p>
          <a:p>
            <a:pPr marL="25400"/>
            <a:r>
              <a:rPr sz="2800" spc="-10" dirty="0">
                <a:solidFill>
                  <a:srgbClr val="5F5F5F"/>
                </a:solidFill>
                <a:cs typeface="Calibri"/>
              </a:rPr>
              <a:t>deal </a:t>
            </a:r>
            <a:r>
              <a:rPr sz="2800" dirty="0">
                <a:solidFill>
                  <a:srgbClr val="5F5F5F"/>
                </a:solidFill>
                <a:cs typeface="Calibri"/>
              </a:rPr>
              <a:t>with </a:t>
            </a:r>
            <a:r>
              <a:rPr sz="2800" spc="-20" dirty="0">
                <a:solidFill>
                  <a:srgbClr val="5F5F5F"/>
                </a:solidFill>
                <a:cs typeface="Calibri"/>
              </a:rPr>
              <a:t>different </a:t>
            </a:r>
            <a:r>
              <a:rPr sz="2800" spc="-10" dirty="0">
                <a:solidFill>
                  <a:srgbClr val="5F5F5F"/>
                </a:solidFill>
                <a:cs typeface="Calibri"/>
              </a:rPr>
              <a:t>types of</a:t>
            </a:r>
            <a:r>
              <a:rPr sz="2800" spc="-20" dirty="0">
                <a:solidFill>
                  <a:srgbClr val="5F5F5F"/>
                </a:solidFill>
                <a:cs typeface="Calibri"/>
              </a:rPr>
              <a:t> data</a:t>
            </a:r>
            <a:endParaRPr sz="2800">
              <a:solidFill>
                <a:prstClr val="black"/>
              </a:solidFill>
              <a:cs typeface="Calibri"/>
            </a:endParaRPr>
          </a:p>
          <a:p>
            <a:pPr marL="25400"/>
            <a:r>
              <a:rPr sz="2800" dirty="0">
                <a:solidFill>
                  <a:srgbClr val="5F5F5F"/>
                </a:solidFill>
                <a:cs typeface="Calibri"/>
              </a:rPr>
              <a:t>– </a:t>
            </a:r>
            <a:r>
              <a:rPr sz="2800" spc="-10" dirty="0">
                <a:solidFill>
                  <a:srgbClr val="5F5F5F"/>
                </a:solidFill>
                <a:cs typeface="Calibri"/>
              </a:rPr>
              <a:t>Ordinal, </a:t>
            </a:r>
            <a:r>
              <a:rPr sz="2800" spc="-20" dirty="0">
                <a:solidFill>
                  <a:srgbClr val="5F5F5F"/>
                </a:solidFill>
                <a:cs typeface="Calibri"/>
              </a:rPr>
              <a:t>Categorical,</a:t>
            </a:r>
            <a:r>
              <a:rPr sz="2800" spc="40" dirty="0">
                <a:solidFill>
                  <a:srgbClr val="5F5F5F"/>
                </a:solidFill>
                <a:cs typeface="Calibri"/>
              </a:rPr>
              <a:t> </a:t>
            </a:r>
            <a:r>
              <a:rPr sz="2800" spc="-20" dirty="0">
                <a:solidFill>
                  <a:srgbClr val="5F5F5F"/>
                </a:solidFill>
                <a:cs typeface="Calibri"/>
              </a:rPr>
              <a:t>Encoding</a:t>
            </a:r>
            <a:endParaRPr sz="2800">
              <a:solidFill>
                <a:prstClr val="black"/>
              </a:solidFill>
              <a:cs typeface="Calibri"/>
            </a:endParaRPr>
          </a:p>
        </p:txBody>
      </p:sp>
      <p:sp>
        <p:nvSpPr>
          <p:cNvPr id="23" name="object 20"/>
          <p:cNvSpPr txBox="1"/>
          <p:nvPr/>
        </p:nvSpPr>
        <p:spPr>
          <a:xfrm>
            <a:off x="5040884" y="2065426"/>
            <a:ext cx="3797300" cy="1252907"/>
          </a:xfrm>
          <a:prstGeom prst="rect">
            <a:avLst/>
          </a:prstGeom>
        </p:spPr>
        <p:txBody>
          <a:bodyPr vert="horz" wrap="square" lIns="0" tIns="26670" rIns="0" bIns="0" rtlCol="0">
            <a:spAutoFit/>
          </a:bodyPr>
          <a:lstStyle/>
          <a:p>
            <a:pPr marL="25400">
              <a:lnSpc>
                <a:spcPts val="3060"/>
              </a:lnSpc>
              <a:spcBef>
                <a:spcPts val="210"/>
              </a:spcBef>
            </a:pPr>
            <a:r>
              <a:rPr sz="2800" b="1" spc="-10" dirty="0">
                <a:solidFill>
                  <a:srgbClr val="585597"/>
                </a:solidFill>
                <a:cs typeface="Calibri"/>
              </a:rPr>
              <a:t>Objective</a:t>
            </a:r>
            <a:r>
              <a:rPr sz="2800" b="1" spc="-70" dirty="0">
                <a:solidFill>
                  <a:srgbClr val="585597"/>
                </a:solidFill>
                <a:cs typeface="Calibri"/>
              </a:rPr>
              <a:t> </a:t>
            </a:r>
            <a:r>
              <a:rPr sz="2800" b="1" dirty="0">
                <a:solidFill>
                  <a:srgbClr val="585597"/>
                </a:solidFill>
                <a:cs typeface="Calibri"/>
              </a:rPr>
              <a:t>1</a:t>
            </a:r>
            <a:endParaRPr sz="2800">
              <a:solidFill>
                <a:prstClr val="black"/>
              </a:solidFill>
              <a:cs typeface="Calibri"/>
            </a:endParaRPr>
          </a:p>
          <a:p>
            <a:pPr marL="25400">
              <a:lnSpc>
                <a:spcPts val="3060"/>
              </a:lnSpc>
            </a:pPr>
            <a:r>
              <a:rPr sz="2800" spc="-120" dirty="0">
                <a:solidFill>
                  <a:srgbClr val="5F5F5F"/>
                </a:solidFill>
                <a:cs typeface="Calibri"/>
              </a:rPr>
              <a:t>To </a:t>
            </a:r>
            <a:r>
              <a:rPr sz="2800" spc="-30" dirty="0">
                <a:solidFill>
                  <a:srgbClr val="5F5F5F"/>
                </a:solidFill>
                <a:cs typeface="Calibri"/>
              </a:rPr>
              <a:t>make </a:t>
            </a:r>
            <a:r>
              <a:rPr sz="2800" spc="-10" dirty="0">
                <a:solidFill>
                  <a:srgbClr val="5F5F5F"/>
                </a:solidFill>
                <a:cs typeface="Calibri"/>
              </a:rPr>
              <a:t>you write python</a:t>
            </a:r>
            <a:endParaRPr sz="2800">
              <a:solidFill>
                <a:prstClr val="black"/>
              </a:solidFill>
              <a:cs typeface="Calibri"/>
            </a:endParaRPr>
          </a:p>
          <a:p>
            <a:pPr marL="25400"/>
            <a:r>
              <a:rPr sz="2800" spc="-10" dirty="0">
                <a:solidFill>
                  <a:srgbClr val="5F5F5F"/>
                </a:solidFill>
                <a:cs typeface="Calibri"/>
              </a:rPr>
              <a:t>scripts, unit </a:t>
            </a:r>
            <a:r>
              <a:rPr sz="2800" spc="-20" dirty="0">
                <a:solidFill>
                  <a:srgbClr val="5F5F5F"/>
                </a:solidFill>
                <a:cs typeface="Calibri"/>
              </a:rPr>
              <a:t>test</a:t>
            </a:r>
            <a:r>
              <a:rPr sz="2800" spc="10" dirty="0">
                <a:solidFill>
                  <a:srgbClr val="5F5F5F"/>
                </a:solidFill>
                <a:cs typeface="Calibri"/>
              </a:rPr>
              <a:t> </a:t>
            </a:r>
            <a:r>
              <a:rPr sz="2800" spc="-20" dirty="0">
                <a:solidFill>
                  <a:srgbClr val="5F5F5F"/>
                </a:solidFill>
                <a:cs typeface="Calibri"/>
              </a:rPr>
              <a:t>code</a:t>
            </a:r>
            <a:endParaRPr sz="2800">
              <a:solidFill>
                <a:prstClr val="black"/>
              </a:solidFill>
              <a:cs typeface="Calibri"/>
            </a:endParaRPr>
          </a:p>
        </p:txBody>
      </p:sp>
      <p:sp>
        <p:nvSpPr>
          <p:cNvPr id="24" name="object 21"/>
          <p:cNvSpPr txBox="1"/>
          <p:nvPr/>
        </p:nvSpPr>
        <p:spPr>
          <a:xfrm>
            <a:off x="5040884" y="7670190"/>
            <a:ext cx="3516628" cy="1682512"/>
          </a:xfrm>
          <a:prstGeom prst="rect">
            <a:avLst/>
          </a:prstGeom>
        </p:spPr>
        <p:txBody>
          <a:bodyPr vert="horz" wrap="square" lIns="0" tIns="25400" rIns="0" bIns="0" rtlCol="0">
            <a:spAutoFit/>
          </a:bodyPr>
          <a:lstStyle/>
          <a:p>
            <a:pPr marL="25400">
              <a:lnSpc>
                <a:spcPts val="3060"/>
              </a:lnSpc>
              <a:spcBef>
                <a:spcPts val="200"/>
              </a:spcBef>
            </a:pPr>
            <a:r>
              <a:rPr sz="2800" b="1" spc="-10" dirty="0">
                <a:solidFill>
                  <a:srgbClr val="5F5CA2"/>
                </a:solidFill>
                <a:cs typeface="Calibri"/>
              </a:rPr>
              <a:t>Objective</a:t>
            </a:r>
            <a:r>
              <a:rPr sz="2800" b="1" spc="-60" dirty="0">
                <a:solidFill>
                  <a:srgbClr val="5F5CA2"/>
                </a:solidFill>
                <a:cs typeface="Calibri"/>
              </a:rPr>
              <a:t> </a:t>
            </a:r>
            <a:r>
              <a:rPr sz="2800" b="1" dirty="0">
                <a:solidFill>
                  <a:srgbClr val="5F5CA2"/>
                </a:solidFill>
                <a:cs typeface="Calibri"/>
              </a:rPr>
              <a:t>4</a:t>
            </a:r>
            <a:endParaRPr sz="2800">
              <a:solidFill>
                <a:prstClr val="black"/>
              </a:solidFill>
              <a:cs typeface="Calibri"/>
            </a:endParaRPr>
          </a:p>
          <a:p>
            <a:pPr marL="25400">
              <a:lnSpc>
                <a:spcPts val="3060"/>
              </a:lnSpc>
            </a:pPr>
            <a:r>
              <a:rPr sz="2800" spc="-10" dirty="0">
                <a:solidFill>
                  <a:srgbClr val="5F5F5F"/>
                </a:solidFill>
                <a:cs typeface="Calibri"/>
              </a:rPr>
              <a:t>Learn </a:t>
            </a:r>
            <a:r>
              <a:rPr sz="2800" spc="-20" dirty="0">
                <a:solidFill>
                  <a:srgbClr val="5F5F5F"/>
                </a:solidFill>
                <a:cs typeface="Calibri"/>
              </a:rPr>
              <a:t>Data</a:t>
            </a:r>
            <a:r>
              <a:rPr sz="2800" spc="-90" dirty="0">
                <a:solidFill>
                  <a:srgbClr val="5F5F5F"/>
                </a:solidFill>
                <a:cs typeface="Calibri"/>
              </a:rPr>
              <a:t> </a:t>
            </a:r>
            <a:r>
              <a:rPr sz="2800" spc="-10" dirty="0">
                <a:solidFill>
                  <a:srgbClr val="5F5F5F"/>
                </a:solidFill>
                <a:cs typeface="Calibri"/>
              </a:rPr>
              <a:t>Visualization</a:t>
            </a:r>
            <a:endParaRPr sz="2800">
              <a:solidFill>
                <a:prstClr val="black"/>
              </a:solidFill>
              <a:cs typeface="Calibri"/>
            </a:endParaRPr>
          </a:p>
          <a:p>
            <a:pPr marL="25400">
              <a:spcBef>
                <a:spcPts val="30"/>
              </a:spcBef>
            </a:pPr>
            <a:r>
              <a:rPr sz="2800" spc="-10" dirty="0">
                <a:solidFill>
                  <a:srgbClr val="5F5F5F"/>
                </a:solidFill>
                <a:cs typeface="Calibri"/>
              </a:rPr>
              <a:t>using </a:t>
            </a:r>
            <a:r>
              <a:rPr sz="2800" spc="-50" dirty="0">
                <a:solidFill>
                  <a:srgbClr val="5F5F5F"/>
                </a:solidFill>
                <a:latin typeface="Arial"/>
                <a:cs typeface="Arial"/>
              </a:rPr>
              <a:t>Numpy,</a:t>
            </a:r>
            <a:r>
              <a:rPr sz="2800" spc="-80" dirty="0">
                <a:solidFill>
                  <a:srgbClr val="5F5F5F"/>
                </a:solidFill>
                <a:latin typeface="Arial"/>
                <a:cs typeface="Arial"/>
              </a:rPr>
              <a:t> </a:t>
            </a:r>
            <a:r>
              <a:rPr sz="2800" dirty="0">
                <a:solidFill>
                  <a:srgbClr val="5F5F5F"/>
                </a:solidFill>
                <a:latin typeface="Arial"/>
                <a:cs typeface="Arial"/>
              </a:rPr>
              <a:t>Pandas,</a:t>
            </a:r>
            <a:endParaRPr sz="2800">
              <a:solidFill>
                <a:prstClr val="black"/>
              </a:solidFill>
              <a:latin typeface="Arial"/>
              <a:cs typeface="Arial"/>
            </a:endParaRPr>
          </a:p>
          <a:p>
            <a:pPr marL="25400"/>
            <a:r>
              <a:rPr sz="2800" dirty="0">
                <a:solidFill>
                  <a:srgbClr val="5F5F5F"/>
                </a:solidFill>
                <a:latin typeface="Arial"/>
                <a:cs typeface="Arial"/>
              </a:rPr>
              <a:t>Matplotlib</a:t>
            </a:r>
            <a:endParaRPr sz="2800">
              <a:solidFill>
                <a:prstClr val="black"/>
              </a:solidFill>
              <a:latin typeface="Arial"/>
              <a:cs typeface="Arial"/>
            </a:endParaRPr>
          </a:p>
        </p:txBody>
      </p:sp>
      <p:sp>
        <p:nvSpPr>
          <p:cNvPr id="25" name="object 22"/>
          <p:cNvSpPr/>
          <p:nvPr/>
        </p:nvSpPr>
        <p:spPr>
          <a:xfrm>
            <a:off x="14005560" y="2389632"/>
            <a:ext cx="3689604" cy="7493508"/>
          </a:xfrm>
          <a:prstGeom prst="rect">
            <a:avLst/>
          </a:prstGeom>
          <a:blipFill>
            <a:blip r:embed="rId8" cstate="print"/>
            <a:stretch>
              <a:fillRect/>
            </a:stretch>
          </a:blip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91389593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717548"/>
            <a:ext cx="16421100" cy="0"/>
          </a:xfrm>
          <a:custGeom>
            <a:avLst/>
            <a:gdLst/>
            <a:ahLst/>
            <a:cxnLst/>
            <a:rect l="l" t="t" r="r" b="b"/>
            <a:pathLst>
              <a:path w="8210550">
                <a:moveTo>
                  <a:pt x="0" y="0"/>
                </a:moveTo>
                <a:lnTo>
                  <a:pt x="8210550" y="0"/>
                </a:lnTo>
              </a:path>
            </a:pathLst>
          </a:custGeom>
          <a:ln w="28956">
            <a:solidFill>
              <a:srgbClr val="095A82"/>
            </a:solidFill>
          </a:ln>
        </p:spPr>
        <p:txBody>
          <a:bodyPr wrap="square" lIns="0" tIns="0" rIns="0" bIns="0" rtlCol="0"/>
          <a:lstStyle/>
          <a:p>
            <a:endParaRPr sz="3600">
              <a:solidFill>
                <a:prstClr val="black"/>
              </a:solidFill>
            </a:endParaRPr>
          </a:p>
        </p:txBody>
      </p:sp>
      <p:sp>
        <p:nvSpPr>
          <p:cNvPr id="3" name="object 3"/>
          <p:cNvSpPr/>
          <p:nvPr/>
        </p:nvSpPr>
        <p:spPr>
          <a:xfrm>
            <a:off x="1426462" y="9674353"/>
            <a:ext cx="1542288" cy="390142"/>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2689" y="1667254"/>
            <a:ext cx="16422622" cy="8619740"/>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5" name="object 5"/>
          <p:cNvSpPr txBox="1">
            <a:spLocks noGrp="1"/>
          </p:cNvSpPr>
          <p:nvPr>
            <p:ph type="title"/>
          </p:nvPr>
        </p:nvSpPr>
        <p:spPr>
          <a:xfrm>
            <a:off x="942035" y="648106"/>
            <a:ext cx="11146840" cy="886140"/>
          </a:xfrm>
          <a:prstGeom prst="rect">
            <a:avLst/>
          </a:prstGeom>
        </p:spPr>
        <p:txBody>
          <a:bodyPr vert="horz" wrap="square" lIns="0" tIns="24130" rIns="0" bIns="0" rtlCol="0">
            <a:spAutoFit/>
          </a:bodyPr>
          <a:lstStyle/>
          <a:p>
            <a:pPr marL="25400">
              <a:spcBef>
                <a:spcPts val="190"/>
              </a:spcBef>
            </a:pPr>
            <a:r>
              <a:rPr lang="en-IN" sz="5600" spc="-20" dirty="0">
                <a:solidFill>
                  <a:srgbClr val="095A82"/>
                </a:solidFill>
              </a:rPr>
              <a:t>Python Programming </a:t>
            </a:r>
            <a:r>
              <a:rPr sz="5600" spc="-10" dirty="0" smtClean="0">
                <a:solidFill>
                  <a:srgbClr val="095A82"/>
                </a:solidFill>
              </a:rPr>
              <a:t>Course</a:t>
            </a:r>
            <a:r>
              <a:rPr sz="5600" spc="-70" dirty="0" smtClean="0">
                <a:solidFill>
                  <a:srgbClr val="095A82"/>
                </a:solidFill>
              </a:rPr>
              <a:t> </a:t>
            </a:r>
            <a:r>
              <a:rPr sz="5600" spc="-20" dirty="0">
                <a:solidFill>
                  <a:srgbClr val="095A82"/>
                </a:solidFill>
              </a:rPr>
              <a:t>Outline</a:t>
            </a:r>
            <a:endParaRPr sz="5600" dirty="0"/>
          </a:p>
        </p:txBody>
      </p:sp>
      <p:sp>
        <p:nvSpPr>
          <p:cNvPr id="6" name="object 6"/>
          <p:cNvSpPr txBox="1"/>
          <p:nvPr/>
        </p:nvSpPr>
        <p:spPr>
          <a:xfrm>
            <a:off x="1965807" y="2549865"/>
            <a:ext cx="3419958" cy="396262"/>
          </a:xfrm>
          <a:prstGeom prst="rect">
            <a:avLst/>
          </a:prstGeom>
        </p:spPr>
        <p:txBody>
          <a:bodyPr vert="horz" wrap="square" lIns="0" tIns="26670" rIns="0" bIns="0" rtlCol="0">
            <a:spAutoFit/>
          </a:bodyPr>
          <a:lstStyle/>
          <a:p>
            <a:pPr marL="25400" algn="ctr">
              <a:spcBef>
                <a:spcPts val="210"/>
              </a:spcBef>
            </a:pPr>
            <a:r>
              <a:rPr sz="2400" spc="-10" dirty="0">
                <a:solidFill>
                  <a:schemeClr val="bg1"/>
                </a:solidFill>
                <a:cs typeface="Calibri"/>
              </a:rPr>
              <a:t>Introduction </a:t>
            </a:r>
            <a:r>
              <a:rPr sz="2400" dirty="0">
                <a:solidFill>
                  <a:schemeClr val="bg1"/>
                </a:solidFill>
                <a:cs typeface="Calibri"/>
              </a:rPr>
              <a:t>to</a:t>
            </a:r>
            <a:r>
              <a:rPr sz="2400" spc="-80" dirty="0">
                <a:solidFill>
                  <a:schemeClr val="bg1"/>
                </a:solidFill>
                <a:cs typeface="Calibri"/>
              </a:rPr>
              <a:t> </a:t>
            </a:r>
            <a:r>
              <a:rPr sz="2400" spc="-10" dirty="0">
                <a:solidFill>
                  <a:schemeClr val="bg1"/>
                </a:solidFill>
                <a:cs typeface="Calibri"/>
              </a:rPr>
              <a:t>Python</a:t>
            </a:r>
            <a:endParaRPr sz="2400" dirty="0">
              <a:solidFill>
                <a:schemeClr val="bg1"/>
              </a:solidFill>
              <a:cs typeface="Calibri"/>
            </a:endParaRPr>
          </a:p>
        </p:txBody>
      </p:sp>
      <p:sp>
        <p:nvSpPr>
          <p:cNvPr id="7" name="object 7"/>
          <p:cNvSpPr txBox="1"/>
          <p:nvPr/>
        </p:nvSpPr>
        <p:spPr>
          <a:xfrm>
            <a:off x="2101494" y="3593846"/>
            <a:ext cx="3538220" cy="791242"/>
          </a:xfrm>
          <a:prstGeom prst="rect">
            <a:avLst/>
          </a:prstGeom>
        </p:spPr>
        <p:txBody>
          <a:bodyPr vert="horz" wrap="square" lIns="0" tIns="26670" rIns="0" bIns="0" rtlCol="0">
            <a:spAutoFit/>
          </a:bodyPr>
          <a:lstStyle/>
          <a:p>
            <a:pPr marL="25400" algn="r">
              <a:spcBef>
                <a:spcPts val="210"/>
              </a:spcBef>
            </a:pPr>
            <a:r>
              <a:rPr lang="en-IN" sz="2400" spc="-10" dirty="0" smtClean="0">
                <a:solidFill>
                  <a:srgbClr val="FFFFFF"/>
                </a:solidFill>
                <a:cs typeface="Calibri"/>
              </a:rPr>
              <a:t>Basics of Python</a:t>
            </a:r>
            <a:endParaRPr lang="en-IN" sz="2400" dirty="0">
              <a:solidFill>
                <a:prstClr val="black"/>
              </a:solidFill>
              <a:cs typeface="Calibri"/>
            </a:endParaRPr>
          </a:p>
          <a:p>
            <a:pPr marL="25400" algn="r">
              <a:spcBef>
                <a:spcPts val="210"/>
              </a:spcBef>
            </a:pPr>
            <a:endParaRPr sz="2400" dirty="0">
              <a:solidFill>
                <a:prstClr val="black"/>
              </a:solidFill>
              <a:cs typeface="Calibri"/>
            </a:endParaRPr>
          </a:p>
        </p:txBody>
      </p:sp>
      <p:sp>
        <p:nvSpPr>
          <p:cNvPr id="8" name="object 8"/>
          <p:cNvSpPr txBox="1"/>
          <p:nvPr/>
        </p:nvSpPr>
        <p:spPr>
          <a:xfrm>
            <a:off x="1745945" y="4579640"/>
            <a:ext cx="3639820" cy="394980"/>
          </a:xfrm>
          <a:prstGeom prst="rect">
            <a:avLst/>
          </a:prstGeom>
        </p:spPr>
        <p:txBody>
          <a:bodyPr vert="horz" wrap="square" lIns="0" tIns="25400" rIns="0" bIns="0" rtlCol="0">
            <a:spAutoFit/>
          </a:bodyPr>
          <a:lstStyle/>
          <a:p>
            <a:pPr marL="25400" marR="10160" indent="203200">
              <a:spcBef>
                <a:spcPts val="200"/>
              </a:spcBef>
            </a:pPr>
            <a:r>
              <a:rPr lang="en-IN" sz="2200" dirty="0" smtClean="0">
                <a:solidFill>
                  <a:srgbClr val="FFFFFF"/>
                </a:solidFill>
                <a:cs typeface="Calibri"/>
              </a:rPr>
              <a:t>Program Flow </a:t>
            </a:r>
            <a:r>
              <a:rPr lang="en-IN" sz="2400" dirty="0" smtClean="0">
                <a:solidFill>
                  <a:srgbClr val="FFFFFF"/>
                </a:solidFill>
                <a:cs typeface="Calibri"/>
              </a:rPr>
              <a:t>Control</a:t>
            </a:r>
            <a:endParaRPr sz="2200" dirty="0">
              <a:solidFill>
                <a:prstClr val="black"/>
              </a:solidFill>
              <a:cs typeface="Calibri"/>
            </a:endParaRPr>
          </a:p>
        </p:txBody>
      </p:sp>
      <p:sp>
        <p:nvSpPr>
          <p:cNvPr id="9" name="object 9"/>
          <p:cNvSpPr txBox="1"/>
          <p:nvPr/>
        </p:nvSpPr>
        <p:spPr>
          <a:xfrm>
            <a:off x="2037994" y="5471426"/>
            <a:ext cx="3601720" cy="394980"/>
          </a:xfrm>
          <a:prstGeom prst="rect">
            <a:avLst/>
          </a:prstGeom>
        </p:spPr>
        <p:txBody>
          <a:bodyPr vert="horz" wrap="square" lIns="0" tIns="25400" rIns="0" bIns="0" rtlCol="0">
            <a:spAutoFit/>
          </a:bodyPr>
          <a:lstStyle/>
          <a:p>
            <a:pPr marL="951230" marR="10160" indent="-927100" algn="r">
              <a:spcBef>
                <a:spcPts val="200"/>
              </a:spcBef>
            </a:pPr>
            <a:r>
              <a:rPr lang="en-IN" sz="2200" dirty="0" smtClean="0">
                <a:solidFill>
                  <a:srgbClr val="FFFFFF"/>
                </a:solidFill>
                <a:cs typeface="Calibri"/>
              </a:rPr>
              <a:t>String </a:t>
            </a:r>
            <a:r>
              <a:rPr lang="en-IN" sz="2400" dirty="0" smtClean="0">
                <a:solidFill>
                  <a:srgbClr val="FFFFFF"/>
                </a:solidFill>
                <a:cs typeface="Calibri"/>
              </a:rPr>
              <a:t>Manipulation</a:t>
            </a:r>
            <a:endParaRPr sz="2200" dirty="0">
              <a:solidFill>
                <a:prstClr val="black"/>
              </a:solidFill>
              <a:cs typeface="Calibri"/>
            </a:endParaRPr>
          </a:p>
        </p:txBody>
      </p:sp>
      <p:sp>
        <p:nvSpPr>
          <p:cNvPr id="10" name="object 10"/>
          <p:cNvSpPr txBox="1"/>
          <p:nvPr/>
        </p:nvSpPr>
        <p:spPr>
          <a:xfrm>
            <a:off x="1965807" y="6514124"/>
            <a:ext cx="2174240" cy="394980"/>
          </a:xfrm>
          <a:prstGeom prst="rect">
            <a:avLst/>
          </a:prstGeom>
        </p:spPr>
        <p:txBody>
          <a:bodyPr vert="horz" wrap="square" lIns="0" tIns="25400" rIns="0" bIns="0" rtlCol="0">
            <a:spAutoFit/>
          </a:bodyPr>
          <a:lstStyle/>
          <a:p>
            <a:pPr marL="25400">
              <a:spcBef>
                <a:spcPts val="200"/>
              </a:spcBef>
            </a:pPr>
            <a:r>
              <a:rPr lang="en-IN" sz="2200" dirty="0" smtClean="0">
                <a:solidFill>
                  <a:srgbClr val="FFFFFF"/>
                </a:solidFill>
                <a:cs typeface="Calibri"/>
              </a:rPr>
              <a:t>List </a:t>
            </a:r>
            <a:r>
              <a:rPr lang="en-IN" sz="2400" dirty="0" smtClean="0">
                <a:solidFill>
                  <a:srgbClr val="FFFFFF"/>
                </a:solidFill>
                <a:cs typeface="Calibri"/>
              </a:rPr>
              <a:t>Manipulation</a:t>
            </a:r>
            <a:endParaRPr sz="2200" dirty="0">
              <a:solidFill>
                <a:prstClr val="black"/>
              </a:solidFill>
              <a:cs typeface="Calibri"/>
            </a:endParaRPr>
          </a:p>
        </p:txBody>
      </p:sp>
      <p:sp>
        <p:nvSpPr>
          <p:cNvPr id="11" name="object 11"/>
          <p:cNvSpPr txBox="1"/>
          <p:nvPr/>
        </p:nvSpPr>
        <p:spPr>
          <a:xfrm>
            <a:off x="1965807" y="7457955"/>
            <a:ext cx="3854450" cy="364202"/>
          </a:xfrm>
          <a:prstGeom prst="rect">
            <a:avLst/>
          </a:prstGeom>
        </p:spPr>
        <p:txBody>
          <a:bodyPr vert="horz" wrap="square" lIns="0" tIns="25400" rIns="0" bIns="0" rtlCol="0">
            <a:spAutoFit/>
          </a:bodyPr>
          <a:lstStyle/>
          <a:p>
            <a:pPr marL="1229360" marR="10160" indent="-1205230" algn="r">
              <a:spcBef>
                <a:spcPts val="200"/>
              </a:spcBef>
            </a:pPr>
            <a:r>
              <a:rPr lang="en-IN" sz="2200" dirty="0" smtClean="0">
                <a:solidFill>
                  <a:srgbClr val="FFFFFF"/>
                </a:solidFill>
                <a:cs typeface="Calibri"/>
              </a:rPr>
              <a:t>Tuple Manipulation</a:t>
            </a:r>
            <a:endParaRPr sz="2200" dirty="0">
              <a:solidFill>
                <a:prstClr val="black"/>
              </a:solidFill>
              <a:cs typeface="Calibri"/>
            </a:endParaRPr>
          </a:p>
        </p:txBody>
      </p:sp>
      <p:sp>
        <p:nvSpPr>
          <p:cNvPr id="12" name="object 12"/>
          <p:cNvSpPr txBox="1"/>
          <p:nvPr/>
        </p:nvSpPr>
        <p:spPr>
          <a:xfrm>
            <a:off x="1965807" y="8464570"/>
            <a:ext cx="3079598" cy="394980"/>
          </a:xfrm>
          <a:prstGeom prst="rect">
            <a:avLst/>
          </a:prstGeom>
        </p:spPr>
        <p:txBody>
          <a:bodyPr vert="horz" wrap="square" lIns="0" tIns="25400" rIns="0" bIns="0" rtlCol="0">
            <a:spAutoFit/>
          </a:bodyPr>
          <a:lstStyle/>
          <a:p>
            <a:pPr marL="25400">
              <a:spcBef>
                <a:spcPts val="200"/>
              </a:spcBef>
            </a:pPr>
            <a:r>
              <a:rPr lang="en-IN" sz="2200" spc="-10" dirty="0" smtClean="0">
                <a:solidFill>
                  <a:srgbClr val="FFFFFF"/>
                </a:solidFill>
                <a:cs typeface="Calibri"/>
              </a:rPr>
              <a:t>Dictionaries </a:t>
            </a:r>
            <a:r>
              <a:rPr lang="en-IN" sz="2400" spc="-10" dirty="0" smtClean="0">
                <a:solidFill>
                  <a:srgbClr val="FFFFFF"/>
                </a:solidFill>
                <a:cs typeface="Calibri"/>
              </a:rPr>
              <a:t>Manipulation</a:t>
            </a:r>
            <a:endParaRPr sz="2200" dirty="0">
              <a:solidFill>
                <a:prstClr val="black"/>
              </a:solidFill>
              <a:cs typeface="Calibri"/>
            </a:endParaRPr>
          </a:p>
        </p:txBody>
      </p:sp>
      <p:sp>
        <p:nvSpPr>
          <p:cNvPr id="13" name="object 13"/>
          <p:cNvSpPr txBox="1"/>
          <p:nvPr/>
        </p:nvSpPr>
        <p:spPr>
          <a:xfrm>
            <a:off x="12835890" y="2592324"/>
            <a:ext cx="3547109" cy="396262"/>
          </a:xfrm>
          <a:prstGeom prst="rect">
            <a:avLst/>
          </a:prstGeom>
        </p:spPr>
        <p:txBody>
          <a:bodyPr vert="horz" wrap="square" lIns="0" tIns="26670" rIns="0" bIns="0" rtlCol="0">
            <a:spAutoFit/>
          </a:bodyPr>
          <a:lstStyle/>
          <a:p>
            <a:pPr marL="25400" algn="r">
              <a:spcBef>
                <a:spcPts val="210"/>
              </a:spcBef>
            </a:pPr>
            <a:r>
              <a:rPr lang="en-IN" sz="2200" spc="-10" dirty="0" smtClean="0">
                <a:solidFill>
                  <a:srgbClr val="FFFFFF"/>
                </a:solidFill>
                <a:cs typeface="Calibri"/>
              </a:rPr>
              <a:t>Libraries – </a:t>
            </a:r>
            <a:r>
              <a:rPr lang="en-IN" sz="2400" spc="-10" dirty="0" smtClean="0">
                <a:solidFill>
                  <a:srgbClr val="FFFFFF"/>
                </a:solidFill>
                <a:cs typeface="Calibri"/>
              </a:rPr>
              <a:t>Functions</a:t>
            </a:r>
            <a:r>
              <a:rPr lang="en-IN" sz="2200" spc="-10" dirty="0" smtClean="0">
                <a:solidFill>
                  <a:srgbClr val="FFFFFF"/>
                </a:solidFill>
                <a:cs typeface="Calibri"/>
              </a:rPr>
              <a:t>, Modules </a:t>
            </a:r>
            <a:endParaRPr sz="2200" dirty="0">
              <a:solidFill>
                <a:prstClr val="black"/>
              </a:solidFill>
              <a:cs typeface="Calibri"/>
            </a:endParaRPr>
          </a:p>
        </p:txBody>
      </p:sp>
      <p:sp>
        <p:nvSpPr>
          <p:cNvPr id="15" name="object 15"/>
          <p:cNvSpPr txBox="1"/>
          <p:nvPr/>
        </p:nvSpPr>
        <p:spPr>
          <a:xfrm>
            <a:off x="13728952" y="4594861"/>
            <a:ext cx="2641600" cy="394980"/>
          </a:xfrm>
          <a:prstGeom prst="rect">
            <a:avLst/>
          </a:prstGeom>
        </p:spPr>
        <p:txBody>
          <a:bodyPr vert="horz" wrap="square" lIns="0" tIns="25400" rIns="0" bIns="0" rtlCol="0">
            <a:spAutoFit/>
          </a:bodyPr>
          <a:lstStyle/>
          <a:p>
            <a:pPr marL="25400" algn="r">
              <a:spcBef>
                <a:spcPts val="200"/>
              </a:spcBef>
            </a:pPr>
            <a:r>
              <a:rPr lang="en-IN" sz="2200" spc="-10" dirty="0" smtClean="0">
                <a:solidFill>
                  <a:srgbClr val="FFFFFF"/>
                </a:solidFill>
                <a:cs typeface="Calibri"/>
              </a:rPr>
              <a:t>Exception </a:t>
            </a:r>
            <a:r>
              <a:rPr lang="en-IN" sz="2400" spc="-10" dirty="0" smtClean="0">
                <a:solidFill>
                  <a:srgbClr val="FFFFFF"/>
                </a:solidFill>
                <a:cs typeface="Calibri"/>
              </a:rPr>
              <a:t>Handling</a:t>
            </a:r>
            <a:endParaRPr sz="2200" dirty="0">
              <a:solidFill>
                <a:prstClr val="black"/>
              </a:solidFill>
              <a:cs typeface="Calibri"/>
            </a:endParaRPr>
          </a:p>
        </p:txBody>
      </p:sp>
      <p:sp>
        <p:nvSpPr>
          <p:cNvPr id="16" name="object 16"/>
          <p:cNvSpPr txBox="1"/>
          <p:nvPr/>
        </p:nvSpPr>
        <p:spPr>
          <a:xfrm>
            <a:off x="12132818" y="5553711"/>
            <a:ext cx="3355340" cy="394980"/>
          </a:xfrm>
          <a:prstGeom prst="rect">
            <a:avLst/>
          </a:prstGeom>
        </p:spPr>
        <p:txBody>
          <a:bodyPr vert="horz" wrap="square" lIns="0" tIns="25400" rIns="0" bIns="0" rtlCol="0">
            <a:spAutoFit/>
          </a:bodyPr>
          <a:lstStyle/>
          <a:p>
            <a:pPr marL="161290" marR="10160" indent="-137160">
              <a:spcBef>
                <a:spcPts val="200"/>
              </a:spcBef>
            </a:pPr>
            <a:r>
              <a:rPr lang="en-IN" sz="2200" spc="-10" dirty="0" smtClean="0">
                <a:solidFill>
                  <a:srgbClr val="FFFFFF"/>
                </a:solidFill>
                <a:cs typeface="Calibri"/>
              </a:rPr>
              <a:t>File </a:t>
            </a:r>
            <a:r>
              <a:rPr lang="en-IN" sz="2400" spc="-10" dirty="0" smtClean="0">
                <a:solidFill>
                  <a:srgbClr val="FFFFFF"/>
                </a:solidFill>
                <a:cs typeface="Calibri"/>
              </a:rPr>
              <a:t>Handling</a:t>
            </a:r>
            <a:endParaRPr sz="2200" dirty="0">
              <a:solidFill>
                <a:prstClr val="black"/>
              </a:solidFill>
              <a:cs typeface="Calibri"/>
            </a:endParaRPr>
          </a:p>
        </p:txBody>
      </p:sp>
      <p:sp>
        <p:nvSpPr>
          <p:cNvPr id="17" name="object 17"/>
          <p:cNvSpPr txBox="1"/>
          <p:nvPr/>
        </p:nvSpPr>
        <p:spPr>
          <a:xfrm>
            <a:off x="13574520" y="6555741"/>
            <a:ext cx="2783840" cy="394980"/>
          </a:xfrm>
          <a:prstGeom prst="rect">
            <a:avLst/>
          </a:prstGeom>
        </p:spPr>
        <p:txBody>
          <a:bodyPr vert="horz" wrap="square" lIns="0" tIns="25400" rIns="0" bIns="0" rtlCol="0">
            <a:spAutoFit/>
          </a:bodyPr>
          <a:lstStyle/>
          <a:p>
            <a:pPr marL="25400" algn="r">
              <a:spcBef>
                <a:spcPts val="200"/>
              </a:spcBef>
            </a:pPr>
            <a:r>
              <a:rPr lang="en-IN" sz="2400" dirty="0" smtClean="0">
                <a:solidFill>
                  <a:srgbClr val="FFFFFF"/>
                </a:solidFill>
                <a:cs typeface="Calibri"/>
              </a:rPr>
              <a:t>Database</a:t>
            </a:r>
            <a:endParaRPr sz="2200" dirty="0">
              <a:solidFill>
                <a:prstClr val="black"/>
              </a:solidFill>
              <a:cs typeface="Calibri"/>
            </a:endParaRPr>
          </a:p>
        </p:txBody>
      </p:sp>
      <p:sp>
        <p:nvSpPr>
          <p:cNvPr id="18" name="object 18"/>
          <p:cNvSpPr txBox="1"/>
          <p:nvPr/>
        </p:nvSpPr>
        <p:spPr>
          <a:xfrm>
            <a:off x="12088875" y="7512293"/>
            <a:ext cx="4269485" cy="394980"/>
          </a:xfrm>
          <a:prstGeom prst="rect">
            <a:avLst/>
          </a:prstGeom>
        </p:spPr>
        <p:txBody>
          <a:bodyPr vert="horz" wrap="square" lIns="0" tIns="25400" rIns="0" bIns="0" rtlCol="0">
            <a:spAutoFit/>
          </a:bodyPr>
          <a:lstStyle/>
          <a:p>
            <a:pPr marL="25400">
              <a:spcBef>
                <a:spcPts val="200"/>
              </a:spcBef>
            </a:pPr>
            <a:r>
              <a:rPr lang="en-IN" sz="2400" dirty="0" smtClean="0">
                <a:solidFill>
                  <a:srgbClr val="FFFFFF"/>
                </a:solidFill>
                <a:cs typeface="Calibri"/>
              </a:rPr>
              <a:t>Networking</a:t>
            </a:r>
            <a:r>
              <a:rPr lang="en-IN" sz="2200" dirty="0" smtClean="0">
                <a:solidFill>
                  <a:srgbClr val="FFFFFF"/>
                </a:solidFill>
                <a:cs typeface="Calibri"/>
              </a:rPr>
              <a:t> &amp; Multithreading </a:t>
            </a:r>
            <a:endParaRPr sz="2200" dirty="0">
              <a:solidFill>
                <a:prstClr val="black"/>
              </a:solidFill>
              <a:cs typeface="Calibri"/>
            </a:endParaRPr>
          </a:p>
        </p:txBody>
      </p:sp>
      <p:sp>
        <p:nvSpPr>
          <p:cNvPr id="19" name="object 19"/>
          <p:cNvSpPr txBox="1"/>
          <p:nvPr/>
        </p:nvSpPr>
        <p:spPr>
          <a:xfrm>
            <a:off x="12088876" y="8483205"/>
            <a:ext cx="4294124" cy="394980"/>
          </a:xfrm>
          <a:prstGeom prst="rect">
            <a:avLst/>
          </a:prstGeom>
        </p:spPr>
        <p:txBody>
          <a:bodyPr vert="horz" wrap="square" lIns="0" tIns="25400" rIns="0" bIns="0" rtlCol="0">
            <a:spAutoFit/>
          </a:bodyPr>
          <a:lstStyle/>
          <a:p>
            <a:pPr marL="25400" algn="r">
              <a:spcBef>
                <a:spcPts val="200"/>
              </a:spcBef>
            </a:pPr>
            <a:r>
              <a:rPr lang="en-IN" sz="2200" dirty="0" smtClean="0">
                <a:solidFill>
                  <a:srgbClr val="FFFFFF"/>
                </a:solidFill>
                <a:cs typeface="Calibri"/>
              </a:rPr>
              <a:t>Numpy, </a:t>
            </a:r>
            <a:r>
              <a:rPr lang="en-IN" sz="2400" dirty="0" smtClean="0">
                <a:solidFill>
                  <a:srgbClr val="FFFFFF"/>
                </a:solidFill>
                <a:cs typeface="Calibri"/>
              </a:rPr>
              <a:t>Pandas</a:t>
            </a:r>
            <a:r>
              <a:rPr lang="en-IN" sz="2200" dirty="0" smtClean="0">
                <a:solidFill>
                  <a:srgbClr val="FFFFFF"/>
                </a:solidFill>
                <a:cs typeface="Calibri"/>
              </a:rPr>
              <a:t>, Matplotlib, SciPy</a:t>
            </a:r>
            <a:endParaRPr sz="2200" dirty="0">
              <a:solidFill>
                <a:prstClr val="black"/>
              </a:solidFill>
              <a:cs typeface="Calibri"/>
            </a:endParaRPr>
          </a:p>
        </p:txBody>
      </p:sp>
      <p:sp>
        <p:nvSpPr>
          <p:cNvPr id="21" name="object 7"/>
          <p:cNvSpPr/>
          <p:nvPr/>
        </p:nvSpPr>
        <p:spPr>
          <a:xfrm>
            <a:off x="1057654" y="9451854"/>
            <a:ext cx="2276856" cy="835144"/>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2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23" name="object 8"/>
          <p:cNvSpPr txBox="1"/>
          <p:nvPr/>
        </p:nvSpPr>
        <p:spPr>
          <a:xfrm>
            <a:off x="12088875" y="3546623"/>
            <a:ext cx="4340858" cy="351378"/>
          </a:xfrm>
          <a:prstGeom prst="rect">
            <a:avLst/>
          </a:prstGeom>
        </p:spPr>
        <p:txBody>
          <a:bodyPr vert="horz" wrap="square" lIns="0" tIns="12700" rIns="0" bIns="0" rtlCol="0">
            <a:spAutoFit/>
          </a:bodyPr>
          <a:lstStyle/>
          <a:p>
            <a:pPr marL="12700" marR="5080" indent="101600">
              <a:spcBef>
                <a:spcPts val="100"/>
              </a:spcBef>
            </a:pPr>
            <a:r>
              <a:rPr lang="en-IN" sz="2200" spc="-5" dirty="0">
                <a:solidFill>
                  <a:srgbClr val="FFFFFF"/>
                </a:solidFill>
                <a:cs typeface="Calibri"/>
              </a:rPr>
              <a:t>o</a:t>
            </a:r>
            <a:r>
              <a:rPr lang="en-IN" sz="2200" spc="-5" dirty="0" smtClean="0">
                <a:solidFill>
                  <a:srgbClr val="FFFFFF"/>
                </a:solidFill>
                <a:cs typeface="Calibri"/>
              </a:rPr>
              <a:t>bject Oriented Programming </a:t>
            </a:r>
            <a:endParaRPr sz="2200" dirty="0">
              <a:solidFill>
                <a:prstClr val="black"/>
              </a:solidFill>
              <a:cs typeface="Calibri"/>
            </a:endParaRPr>
          </a:p>
        </p:txBody>
      </p:sp>
    </p:spTree>
    <p:extLst>
      <p:ext uri="{BB962C8B-B14F-4D97-AF65-F5344CB8AC3E}">
        <p14:creationId xmlns:p14="http://schemas.microsoft.com/office/powerpoint/2010/main" val="79499547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a:spLocks noGrp="1"/>
          </p:cNvSpPr>
          <p:nvPr>
            <p:ph type="title"/>
          </p:nvPr>
        </p:nvSpPr>
        <p:spPr>
          <a:xfrm>
            <a:off x="1991109" y="5240268"/>
            <a:ext cx="15127220" cy="1133644"/>
          </a:xfrm>
          <a:prstGeom prst="rect">
            <a:avLst/>
          </a:prstGeom>
        </p:spPr>
        <p:txBody>
          <a:bodyPr vert="horz" wrap="square" lIns="0" tIns="25400" rIns="0" bIns="0" rtlCol="0">
            <a:spAutoFit/>
          </a:bodyPr>
          <a:lstStyle/>
          <a:p>
            <a:pPr marL="12700" marR="10160" indent="7620" algn="ctr">
              <a:spcBef>
                <a:spcPts val="100"/>
              </a:spcBef>
            </a:pPr>
            <a:r>
              <a:rPr lang="en-IN" spc="-5" dirty="0" smtClean="0">
                <a:solidFill>
                  <a:srgbClr val="002060"/>
                </a:solidFill>
              </a:rPr>
              <a:t>Probability &amp; Statistics</a:t>
            </a:r>
            <a:endParaRPr lang="en-IN" spc="-5" dirty="0">
              <a:solidFill>
                <a:srgbClr val="002060"/>
              </a:solidFill>
            </a:endParaRPr>
          </a:p>
        </p:txBody>
      </p:sp>
      <p:sp>
        <p:nvSpPr>
          <p:cNvPr id="10" name="object 3"/>
          <p:cNvSpPr/>
          <p:nvPr/>
        </p:nvSpPr>
        <p:spPr>
          <a:xfrm>
            <a:off x="1946148" y="7018019"/>
            <a:ext cx="14399260" cy="1134110"/>
          </a:xfrm>
          <a:custGeom>
            <a:avLst/>
            <a:gdLst/>
            <a:ahLst/>
            <a:cxnLst/>
            <a:rect l="l" t="t" r="r" b="b"/>
            <a:pathLst>
              <a:path w="7199630" h="567054">
                <a:moveTo>
                  <a:pt x="7104887" y="0"/>
                </a:moveTo>
                <a:lnTo>
                  <a:pt x="94487" y="0"/>
                </a:lnTo>
                <a:lnTo>
                  <a:pt x="57708" y="7423"/>
                </a:lnTo>
                <a:lnTo>
                  <a:pt x="27674" y="27670"/>
                </a:lnTo>
                <a:lnTo>
                  <a:pt x="7425" y="57703"/>
                </a:lnTo>
                <a:lnTo>
                  <a:pt x="0" y="94487"/>
                </a:lnTo>
                <a:lnTo>
                  <a:pt x="0" y="472439"/>
                </a:lnTo>
                <a:lnTo>
                  <a:pt x="7425" y="509219"/>
                </a:lnTo>
                <a:lnTo>
                  <a:pt x="27674" y="539253"/>
                </a:lnTo>
                <a:lnTo>
                  <a:pt x="57708" y="559502"/>
                </a:lnTo>
                <a:lnTo>
                  <a:pt x="94487" y="566927"/>
                </a:lnTo>
                <a:lnTo>
                  <a:pt x="7104887" y="566927"/>
                </a:lnTo>
                <a:lnTo>
                  <a:pt x="7141672" y="559502"/>
                </a:lnTo>
                <a:lnTo>
                  <a:pt x="7171705" y="539253"/>
                </a:lnTo>
                <a:lnTo>
                  <a:pt x="7191952" y="509219"/>
                </a:lnTo>
                <a:lnTo>
                  <a:pt x="7199376" y="472439"/>
                </a:lnTo>
                <a:lnTo>
                  <a:pt x="7199376" y="94487"/>
                </a:lnTo>
                <a:lnTo>
                  <a:pt x="7191952" y="57703"/>
                </a:lnTo>
                <a:lnTo>
                  <a:pt x="7171705" y="27670"/>
                </a:lnTo>
                <a:lnTo>
                  <a:pt x="7141672" y="7423"/>
                </a:lnTo>
                <a:lnTo>
                  <a:pt x="7104887" y="0"/>
                </a:lnTo>
                <a:close/>
              </a:path>
            </a:pathLst>
          </a:custGeom>
          <a:solidFill>
            <a:srgbClr val="DCE2E3"/>
          </a:solidFill>
        </p:spPr>
        <p:txBody>
          <a:bodyPr wrap="square" lIns="0" tIns="0" rIns="0" bIns="0" rtlCol="0"/>
          <a:lstStyle/>
          <a:p>
            <a:endParaRPr sz="3600">
              <a:solidFill>
                <a:prstClr val="black"/>
              </a:solidFill>
            </a:endParaRPr>
          </a:p>
        </p:txBody>
      </p:sp>
      <p:sp>
        <p:nvSpPr>
          <p:cNvPr id="11" name="object 5"/>
          <p:cNvSpPr txBox="1"/>
          <p:nvPr/>
        </p:nvSpPr>
        <p:spPr>
          <a:xfrm>
            <a:off x="2697732" y="7306971"/>
            <a:ext cx="12885420" cy="943848"/>
          </a:xfrm>
          <a:prstGeom prst="rect">
            <a:avLst/>
          </a:prstGeom>
        </p:spPr>
        <p:txBody>
          <a:bodyPr vert="horz" wrap="square" lIns="0" tIns="25400" rIns="0" bIns="0" rtlCol="0">
            <a:spAutoFit/>
          </a:bodyPr>
          <a:lstStyle/>
          <a:p>
            <a:pPr marL="12700" algn="ctr">
              <a:spcBef>
                <a:spcPts val="100"/>
              </a:spcBef>
            </a:pPr>
            <a:r>
              <a:rPr lang="en-IN" sz="2800" dirty="0">
                <a:solidFill>
                  <a:srgbClr val="095A82"/>
                </a:solidFill>
                <a:cs typeface="Calibri"/>
              </a:rPr>
              <a:t>Now </a:t>
            </a:r>
            <a:r>
              <a:rPr lang="en-IN" sz="2800" spc="-15" dirty="0">
                <a:solidFill>
                  <a:srgbClr val="095A82"/>
                </a:solidFill>
                <a:cs typeface="Calibri"/>
              </a:rPr>
              <a:t>let’s </a:t>
            </a:r>
            <a:r>
              <a:rPr lang="en-IN" sz="2800" spc="-10" dirty="0">
                <a:solidFill>
                  <a:srgbClr val="095A82"/>
                </a:solidFill>
                <a:cs typeface="Calibri"/>
              </a:rPr>
              <a:t>understand </a:t>
            </a:r>
            <a:r>
              <a:rPr lang="en-IN" sz="2800" spc="-5" dirty="0">
                <a:solidFill>
                  <a:srgbClr val="095A82"/>
                </a:solidFill>
                <a:cs typeface="Calibri"/>
              </a:rPr>
              <a:t>what </a:t>
            </a:r>
            <a:r>
              <a:rPr lang="en-IN" sz="2800" dirty="0" smtClean="0">
                <a:solidFill>
                  <a:srgbClr val="095A82"/>
                </a:solidFill>
                <a:cs typeface="Calibri"/>
              </a:rPr>
              <a:t>Probability &amp; Statistics is </a:t>
            </a:r>
            <a:r>
              <a:rPr lang="en-IN" sz="2800" dirty="0">
                <a:solidFill>
                  <a:srgbClr val="095A82"/>
                </a:solidFill>
                <a:cs typeface="Calibri"/>
              </a:rPr>
              <a:t>all</a:t>
            </a:r>
            <a:r>
              <a:rPr lang="en-IN" sz="2800" spc="-75" dirty="0">
                <a:solidFill>
                  <a:srgbClr val="095A82"/>
                </a:solidFill>
                <a:cs typeface="Calibri"/>
              </a:rPr>
              <a:t> </a:t>
            </a:r>
            <a:r>
              <a:rPr lang="en-IN" sz="2800" dirty="0">
                <a:solidFill>
                  <a:srgbClr val="095A82"/>
                </a:solidFill>
                <a:cs typeface="Calibri"/>
              </a:rPr>
              <a:t>about</a:t>
            </a:r>
            <a:endParaRPr lang="en-IN" sz="2800" dirty="0">
              <a:solidFill>
                <a:prstClr val="black"/>
              </a:solidFill>
              <a:cs typeface="Calibri"/>
            </a:endParaRPr>
          </a:p>
          <a:p>
            <a:pPr marL="25400">
              <a:spcBef>
                <a:spcPts val="200"/>
              </a:spcBef>
            </a:pPr>
            <a:endParaRPr lang="en-IN" sz="2800" dirty="0">
              <a:solidFill>
                <a:prstClr val="black"/>
              </a:solidFill>
              <a:cs typeface="Calibri"/>
            </a:endParaRPr>
          </a:p>
        </p:txBody>
      </p:sp>
      <p:sp>
        <p:nvSpPr>
          <p:cNvPr id="12" name="object 4"/>
          <p:cNvSpPr/>
          <p:nvPr/>
        </p:nvSpPr>
        <p:spPr>
          <a:xfrm>
            <a:off x="2098548" y="7170419"/>
            <a:ext cx="14399260" cy="1134110"/>
          </a:xfrm>
          <a:custGeom>
            <a:avLst/>
            <a:gdLst/>
            <a:ahLst/>
            <a:cxnLst/>
            <a:rect l="l" t="t" r="r" b="b"/>
            <a:pathLst>
              <a:path w="7199630" h="567054">
                <a:moveTo>
                  <a:pt x="0" y="94487"/>
                </a:moveTo>
                <a:lnTo>
                  <a:pt x="7425" y="57703"/>
                </a:lnTo>
                <a:lnTo>
                  <a:pt x="27674" y="27670"/>
                </a:lnTo>
                <a:lnTo>
                  <a:pt x="57708" y="7423"/>
                </a:lnTo>
                <a:lnTo>
                  <a:pt x="94487" y="0"/>
                </a:lnTo>
                <a:lnTo>
                  <a:pt x="7104887" y="0"/>
                </a:lnTo>
                <a:lnTo>
                  <a:pt x="7141672" y="7423"/>
                </a:lnTo>
                <a:lnTo>
                  <a:pt x="7171705" y="27670"/>
                </a:lnTo>
                <a:lnTo>
                  <a:pt x="7191952" y="57703"/>
                </a:lnTo>
                <a:lnTo>
                  <a:pt x="7199376" y="94487"/>
                </a:lnTo>
                <a:lnTo>
                  <a:pt x="7199376" y="472439"/>
                </a:lnTo>
                <a:lnTo>
                  <a:pt x="7191952" y="509219"/>
                </a:lnTo>
                <a:lnTo>
                  <a:pt x="7171705" y="539253"/>
                </a:lnTo>
                <a:lnTo>
                  <a:pt x="7141672" y="559502"/>
                </a:lnTo>
                <a:lnTo>
                  <a:pt x="7104887" y="566927"/>
                </a:lnTo>
                <a:lnTo>
                  <a:pt x="94487" y="566927"/>
                </a:lnTo>
                <a:lnTo>
                  <a:pt x="57708" y="559502"/>
                </a:lnTo>
                <a:lnTo>
                  <a:pt x="27674" y="539253"/>
                </a:lnTo>
                <a:lnTo>
                  <a:pt x="7425" y="509219"/>
                </a:lnTo>
                <a:lnTo>
                  <a:pt x="0" y="472439"/>
                </a:lnTo>
                <a:lnTo>
                  <a:pt x="0" y="94487"/>
                </a:lnTo>
                <a:close/>
              </a:path>
            </a:pathLst>
          </a:custGeom>
          <a:ln w="28955">
            <a:solidFill>
              <a:srgbClr val="5F5F5F"/>
            </a:solidFill>
          </a:ln>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349630432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16413276" cy="886140"/>
          </a:xfrm>
          <a:prstGeom prst="rect">
            <a:avLst/>
          </a:prstGeom>
        </p:spPr>
        <p:txBody>
          <a:bodyPr vert="horz" wrap="square" lIns="0" tIns="24130" rIns="0" bIns="0" rtlCol="0">
            <a:spAutoFit/>
          </a:bodyPr>
          <a:lstStyle/>
          <a:p>
            <a:pPr marL="25400">
              <a:spcBef>
                <a:spcPts val="190"/>
              </a:spcBef>
            </a:pPr>
            <a:r>
              <a:rPr lang="en-IN" sz="5600" spc="-10" dirty="0" smtClean="0">
                <a:solidFill>
                  <a:srgbClr val="095A82"/>
                </a:solidFill>
              </a:rPr>
              <a:t>Probability </a:t>
            </a:r>
            <a:r>
              <a:rPr lang="en-IN" sz="5600" spc="-10" dirty="0">
                <a:solidFill>
                  <a:srgbClr val="095A82"/>
                </a:solidFill>
              </a:rPr>
              <a:t>&amp; Statistics Essentials </a:t>
            </a:r>
            <a:endParaRPr sz="5600" dirty="0"/>
          </a:p>
        </p:txBody>
      </p:sp>
      <p:sp>
        <p:nvSpPr>
          <p:cNvPr id="5" name="object 2"/>
          <p:cNvSpPr/>
          <p:nvPr/>
        </p:nvSpPr>
        <p:spPr>
          <a:xfrm>
            <a:off x="934210" y="1679448"/>
            <a:ext cx="16421100" cy="76200"/>
          </a:xfrm>
          <a:custGeom>
            <a:avLst/>
            <a:gdLst/>
            <a:ahLst/>
            <a:cxnLst/>
            <a:rect l="l" t="t" r="r" b="b"/>
            <a:pathLst>
              <a:path w="8210550" h="38100">
                <a:moveTo>
                  <a:pt x="0" y="38100"/>
                </a:moveTo>
                <a:lnTo>
                  <a:pt x="8210550" y="38100"/>
                </a:lnTo>
                <a:lnTo>
                  <a:pt x="8210550" y="0"/>
                </a:lnTo>
                <a:lnTo>
                  <a:pt x="0" y="0"/>
                </a:lnTo>
                <a:lnTo>
                  <a:pt x="0" y="38100"/>
                </a:lnTo>
                <a:close/>
              </a:path>
            </a:pathLst>
          </a:custGeom>
          <a:solidFill>
            <a:srgbClr val="095A82"/>
          </a:solidFill>
        </p:spPr>
        <p:txBody>
          <a:bodyPr wrap="square" lIns="0" tIns="0" rIns="0" bIns="0" rtlCol="0"/>
          <a:lstStyle/>
          <a:p>
            <a:endParaRPr sz="3600">
              <a:solidFill>
                <a:prstClr val="black"/>
              </a:solidFill>
            </a:endParaRPr>
          </a:p>
        </p:txBody>
      </p:sp>
      <p:sp>
        <p:nvSpPr>
          <p:cNvPr id="7" name="object 5"/>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8" name="object 7"/>
          <p:cNvSpPr/>
          <p:nvPr/>
        </p:nvSpPr>
        <p:spPr>
          <a:xfrm>
            <a:off x="4373878" y="7248142"/>
            <a:ext cx="3810000" cy="1143000"/>
          </a:xfrm>
          <a:custGeom>
            <a:avLst/>
            <a:gdLst/>
            <a:ahLst/>
            <a:cxnLst/>
            <a:rect l="l" t="t" r="r" b="b"/>
            <a:pathLst>
              <a:path w="1905000" h="571500">
                <a:moveTo>
                  <a:pt x="1524000" y="0"/>
                </a:moveTo>
                <a:lnTo>
                  <a:pt x="1524000" y="95249"/>
                </a:lnTo>
                <a:lnTo>
                  <a:pt x="0" y="95249"/>
                </a:lnTo>
                <a:lnTo>
                  <a:pt x="0" y="476249"/>
                </a:lnTo>
                <a:lnTo>
                  <a:pt x="1524000" y="476249"/>
                </a:lnTo>
                <a:lnTo>
                  <a:pt x="1524000" y="571499"/>
                </a:lnTo>
                <a:lnTo>
                  <a:pt x="1905000" y="285749"/>
                </a:lnTo>
                <a:lnTo>
                  <a:pt x="1524000" y="0"/>
                </a:lnTo>
                <a:close/>
              </a:path>
            </a:pathLst>
          </a:custGeom>
          <a:solidFill>
            <a:srgbClr val="5F5CA2"/>
          </a:solidFill>
        </p:spPr>
        <p:txBody>
          <a:bodyPr wrap="square" lIns="0" tIns="0" rIns="0" bIns="0" rtlCol="0"/>
          <a:lstStyle/>
          <a:p>
            <a:endParaRPr sz="3600">
              <a:solidFill>
                <a:prstClr val="black"/>
              </a:solidFill>
            </a:endParaRPr>
          </a:p>
        </p:txBody>
      </p:sp>
      <p:sp>
        <p:nvSpPr>
          <p:cNvPr id="9" name="object 8"/>
          <p:cNvSpPr/>
          <p:nvPr/>
        </p:nvSpPr>
        <p:spPr>
          <a:xfrm>
            <a:off x="4812791" y="5794246"/>
            <a:ext cx="4194810" cy="1143000"/>
          </a:xfrm>
          <a:custGeom>
            <a:avLst/>
            <a:gdLst/>
            <a:ahLst/>
            <a:cxnLst/>
            <a:rect l="l" t="t" r="r" b="b"/>
            <a:pathLst>
              <a:path w="2097404" h="571500">
                <a:moveTo>
                  <a:pt x="1716024" y="0"/>
                </a:moveTo>
                <a:lnTo>
                  <a:pt x="1716024" y="95250"/>
                </a:lnTo>
                <a:lnTo>
                  <a:pt x="0" y="95250"/>
                </a:lnTo>
                <a:lnTo>
                  <a:pt x="0" y="476250"/>
                </a:lnTo>
                <a:lnTo>
                  <a:pt x="1716024" y="476250"/>
                </a:lnTo>
                <a:lnTo>
                  <a:pt x="1716024" y="571500"/>
                </a:lnTo>
                <a:lnTo>
                  <a:pt x="2097024" y="285750"/>
                </a:lnTo>
                <a:lnTo>
                  <a:pt x="1716024" y="0"/>
                </a:lnTo>
                <a:close/>
              </a:path>
            </a:pathLst>
          </a:custGeom>
          <a:solidFill>
            <a:srgbClr val="4376AB"/>
          </a:solidFill>
        </p:spPr>
        <p:txBody>
          <a:bodyPr wrap="square" lIns="0" tIns="0" rIns="0" bIns="0" rtlCol="0"/>
          <a:lstStyle/>
          <a:p>
            <a:endParaRPr sz="3600">
              <a:solidFill>
                <a:prstClr val="black"/>
              </a:solidFill>
            </a:endParaRPr>
          </a:p>
        </p:txBody>
      </p:sp>
      <p:sp>
        <p:nvSpPr>
          <p:cNvPr id="10" name="object 9"/>
          <p:cNvSpPr/>
          <p:nvPr/>
        </p:nvSpPr>
        <p:spPr>
          <a:xfrm>
            <a:off x="5422391" y="4340352"/>
            <a:ext cx="4377690" cy="1143000"/>
          </a:xfrm>
          <a:custGeom>
            <a:avLst/>
            <a:gdLst/>
            <a:ahLst/>
            <a:cxnLst/>
            <a:rect l="l" t="t" r="r" b="b"/>
            <a:pathLst>
              <a:path w="2188845" h="571500">
                <a:moveTo>
                  <a:pt x="1807464" y="0"/>
                </a:moveTo>
                <a:lnTo>
                  <a:pt x="1807464" y="95250"/>
                </a:lnTo>
                <a:lnTo>
                  <a:pt x="0" y="95250"/>
                </a:lnTo>
                <a:lnTo>
                  <a:pt x="0" y="476250"/>
                </a:lnTo>
                <a:lnTo>
                  <a:pt x="1807464" y="476250"/>
                </a:lnTo>
                <a:lnTo>
                  <a:pt x="1807464" y="571500"/>
                </a:lnTo>
                <a:lnTo>
                  <a:pt x="2188464" y="285750"/>
                </a:lnTo>
                <a:lnTo>
                  <a:pt x="1807464" y="0"/>
                </a:lnTo>
                <a:close/>
              </a:path>
            </a:pathLst>
          </a:custGeom>
          <a:solidFill>
            <a:srgbClr val="856CAC"/>
          </a:solidFill>
        </p:spPr>
        <p:txBody>
          <a:bodyPr wrap="square" lIns="0" tIns="0" rIns="0" bIns="0" rtlCol="0"/>
          <a:lstStyle/>
          <a:p>
            <a:endParaRPr sz="3600">
              <a:solidFill>
                <a:prstClr val="black"/>
              </a:solidFill>
            </a:endParaRPr>
          </a:p>
        </p:txBody>
      </p:sp>
      <p:sp>
        <p:nvSpPr>
          <p:cNvPr id="11" name="object 10"/>
          <p:cNvSpPr/>
          <p:nvPr/>
        </p:nvSpPr>
        <p:spPr>
          <a:xfrm>
            <a:off x="5843014" y="2886454"/>
            <a:ext cx="4782820" cy="1143000"/>
          </a:xfrm>
          <a:custGeom>
            <a:avLst/>
            <a:gdLst/>
            <a:ahLst/>
            <a:cxnLst/>
            <a:rect l="l" t="t" r="r" b="b"/>
            <a:pathLst>
              <a:path w="2391410" h="571500">
                <a:moveTo>
                  <a:pt x="2010156" y="0"/>
                </a:moveTo>
                <a:lnTo>
                  <a:pt x="2010156" y="95250"/>
                </a:lnTo>
                <a:lnTo>
                  <a:pt x="0" y="95250"/>
                </a:lnTo>
                <a:lnTo>
                  <a:pt x="0" y="476250"/>
                </a:lnTo>
                <a:lnTo>
                  <a:pt x="2010156" y="476250"/>
                </a:lnTo>
                <a:lnTo>
                  <a:pt x="2010156" y="571500"/>
                </a:lnTo>
                <a:lnTo>
                  <a:pt x="2391156" y="285750"/>
                </a:lnTo>
                <a:lnTo>
                  <a:pt x="2010156" y="0"/>
                </a:lnTo>
                <a:close/>
              </a:path>
            </a:pathLst>
          </a:custGeom>
          <a:solidFill>
            <a:srgbClr val="585597"/>
          </a:solidFill>
        </p:spPr>
        <p:txBody>
          <a:bodyPr wrap="square" lIns="0" tIns="0" rIns="0" bIns="0" rtlCol="0"/>
          <a:lstStyle/>
          <a:p>
            <a:endParaRPr sz="3600">
              <a:solidFill>
                <a:prstClr val="black"/>
              </a:solidFill>
            </a:endParaRPr>
          </a:p>
        </p:txBody>
      </p:sp>
      <p:sp>
        <p:nvSpPr>
          <p:cNvPr id="12" name="object 11"/>
          <p:cNvSpPr/>
          <p:nvPr/>
        </p:nvSpPr>
        <p:spPr>
          <a:xfrm>
            <a:off x="1935478" y="2715767"/>
            <a:ext cx="5157216" cy="5772910"/>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13" name="object 12"/>
          <p:cNvSpPr txBox="1"/>
          <p:nvPr/>
        </p:nvSpPr>
        <p:spPr>
          <a:xfrm>
            <a:off x="7229346" y="3238398"/>
            <a:ext cx="1851660" cy="394980"/>
          </a:xfrm>
          <a:prstGeom prst="rect">
            <a:avLst/>
          </a:prstGeom>
        </p:spPr>
        <p:txBody>
          <a:bodyPr vert="horz" wrap="square" lIns="0" tIns="25400" rIns="0" bIns="0" rtlCol="0">
            <a:spAutoFit/>
          </a:bodyPr>
          <a:lstStyle/>
          <a:p>
            <a:pPr marL="25400">
              <a:spcBef>
                <a:spcPts val="200"/>
              </a:spcBef>
            </a:pPr>
            <a:r>
              <a:rPr sz="2400" b="1" spc="-10" dirty="0">
                <a:solidFill>
                  <a:srgbClr val="FFFFFF"/>
                </a:solidFill>
                <a:latin typeface="Arial"/>
                <a:cs typeface="Arial"/>
              </a:rPr>
              <a:t>Objective</a:t>
            </a:r>
            <a:r>
              <a:rPr sz="2400" b="1" spc="-90" dirty="0">
                <a:solidFill>
                  <a:srgbClr val="FFFFFF"/>
                </a:solidFill>
                <a:latin typeface="Arial"/>
                <a:cs typeface="Arial"/>
              </a:rPr>
              <a:t> </a:t>
            </a:r>
            <a:r>
              <a:rPr sz="2400" b="1" dirty="0">
                <a:solidFill>
                  <a:srgbClr val="FFFFFF"/>
                </a:solidFill>
                <a:latin typeface="Arial"/>
                <a:cs typeface="Arial"/>
              </a:rPr>
              <a:t>01</a:t>
            </a:r>
            <a:endParaRPr sz="2400">
              <a:solidFill>
                <a:prstClr val="black"/>
              </a:solidFill>
              <a:latin typeface="Arial"/>
              <a:cs typeface="Arial"/>
            </a:endParaRPr>
          </a:p>
        </p:txBody>
      </p:sp>
      <p:sp>
        <p:nvSpPr>
          <p:cNvPr id="14" name="object 13"/>
          <p:cNvSpPr txBox="1"/>
          <p:nvPr/>
        </p:nvSpPr>
        <p:spPr>
          <a:xfrm>
            <a:off x="6578344" y="4694172"/>
            <a:ext cx="1846580" cy="394980"/>
          </a:xfrm>
          <a:prstGeom prst="rect">
            <a:avLst/>
          </a:prstGeom>
        </p:spPr>
        <p:txBody>
          <a:bodyPr vert="horz" wrap="square" lIns="0" tIns="25400" rIns="0" bIns="0" rtlCol="0">
            <a:spAutoFit/>
          </a:bodyPr>
          <a:lstStyle/>
          <a:p>
            <a:pPr marL="25400">
              <a:spcBef>
                <a:spcPts val="200"/>
              </a:spcBef>
            </a:pPr>
            <a:r>
              <a:rPr sz="2400" b="1" spc="-10" dirty="0">
                <a:solidFill>
                  <a:srgbClr val="FFFFFF"/>
                </a:solidFill>
                <a:latin typeface="Arial"/>
                <a:cs typeface="Arial"/>
              </a:rPr>
              <a:t>Objective</a:t>
            </a:r>
            <a:r>
              <a:rPr sz="2400" b="1" spc="-90" dirty="0">
                <a:solidFill>
                  <a:srgbClr val="FFFFFF"/>
                </a:solidFill>
                <a:latin typeface="Arial"/>
                <a:cs typeface="Arial"/>
              </a:rPr>
              <a:t> </a:t>
            </a:r>
            <a:r>
              <a:rPr sz="2400" b="1" spc="-10" dirty="0">
                <a:solidFill>
                  <a:srgbClr val="FFFFFF"/>
                </a:solidFill>
                <a:latin typeface="Arial"/>
                <a:cs typeface="Arial"/>
              </a:rPr>
              <a:t>02</a:t>
            </a:r>
            <a:endParaRPr sz="2400">
              <a:solidFill>
                <a:prstClr val="black"/>
              </a:solidFill>
              <a:latin typeface="Arial"/>
              <a:cs typeface="Arial"/>
            </a:endParaRPr>
          </a:p>
        </p:txBody>
      </p:sp>
      <p:sp>
        <p:nvSpPr>
          <p:cNvPr id="15" name="object 14"/>
          <p:cNvSpPr txBox="1"/>
          <p:nvPr/>
        </p:nvSpPr>
        <p:spPr>
          <a:xfrm>
            <a:off x="5690870" y="6148578"/>
            <a:ext cx="1850388" cy="394980"/>
          </a:xfrm>
          <a:prstGeom prst="rect">
            <a:avLst/>
          </a:prstGeom>
        </p:spPr>
        <p:txBody>
          <a:bodyPr vert="horz" wrap="square" lIns="0" tIns="25400" rIns="0" bIns="0" rtlCol="0">
            <a:spAutoFit/>
          </a:bodyPr>
          <a:lstStyle/>
          <a:p>
            <a:pPr marL="25400">
              <a:spcBef>
                <a:spcPts val="200"/>
              </a:spcBef>
            </a:pPr>
            <a:r>
              <a:rPr sz="2400" b="1" spc="-10" dirty="0">
                <a:solidFill>
                  <a:srgbClr val="FFFFFF"/>
                </a:solidFill>
                <a:latin typeface="Arial"/>
                <a:cs typeface="Arial"/>
              </a:rPr>
              <a:t>Objective</a:t>
            </a:r>
            <a:r>
              <a:rPr sz="2400" b="1" spc="-80" dirty="0">
                <a:solidFill>
                  <a:srgbClr val="FFFFFF"/>
                </a:solidFill>
                <a:latin typeface="Arial"/>
                <a:cs typeface="Arial"/>
              </a:rPr>
              <a:t> </a:t>
            </a:r>
            <a:r>
              <a:rPr sz="2400" b="1" spc="-10" dirty="0">
                <a:solidFill>
                  <a:srgbClr val="FFFFFF"/>
                </a:solidFill>
                <a:latin typeface="Arial"/>
                <a:cs typeface="Arial"/>
              </a:rPr>
              <a:t>03</a:t>
            </a:r>
            <a:endParaRPr sz="2400">
              <a:solidFill>
                <a:prstClr val="black"/>
              </a:solidFill>
              <a:latin typeface="Arial"/>
              <a:cs typeface="Arial"/>
            </a:endParaRPr>
          </a:p>
        </p:txBody>
      </p:sp>
      <p:sp>
        <p:nvSpPr>
          <p:cNvPr id="16" name="object 15"/>
          <p:cNvSpPr txBox="1"/>
          <p:nvPr/>
        </p:nvSpPr>
        <p:spPr>
          <a:xfrm>
            <a:off x="5659120" y="7603134"/>
            <a:ext cx="1849120" cy="394980"/>
          </a:xfrm>
          <a:prstGeom prst="rect">
            <a:avLst/>
          </a:prstGeom>
        </p:spPr>
        <p:txBody>
          <a:bodyPr vert="horz" wrap="square" lIns="0" tIns="25400" rIns="0" bIns="0" rtlCol="0">
            <a:spAutoFit/>
          </a:bodyPr>
          <a:lstStyle/>
          <a:p>
            <a:pPr marL="25400">
              <a:spcBef>
                <a:spcPts val="200"/>
              </a:spcBef>
            </a:pPr>
            <a:r>
              <a:rPr sz="2400" b="1" spc="-10" dirty="0">
                <a:solidFill>
                  <a:srgbClr val="FFFFFF"/>
                </a:solidFill>
                <a:latin typeface="Arial"/>
                <a:cs typeface="Arial"/>
              </a:rPr>
              <a:t>Objective</a:t>
            </a:r>
            <a:r>
              <a:rPr sz="2400" b="1" spc="-80" dirty="0">
                <a:solidFill>
                  <a:srgbClr val="FFFFFF"/>
                </a:solidFill>
                <a:latin typeface="Arial"/>
                <a:cs typeface="Arial"/>
              </a:rPr>
              <a:t> </a:t>
            </a:r>
            <a:r>
              <a:rPr sz="2400" b="1" spc="-10" dirty="0">
                <a:solidFill>
                  <a:srgbClr val="FFFFFF"/>
                </a:solidFill>
                <a:latin typeface="Arial"/>
                <a:cs typeface="Arial"/>
              </a:rPr>
              <a:t>04</a:t>
            </a:r>
            <a:endParaRPr sz="2400">
              <a:solidFill>
                <a:prstClr val="black"/>
              </a:solidFill>
              <a:latin typeface="Arial"/>
              <a:cs typeface="Arial"/>
            </a:endParaRPr>
          </a:p>
        </p:txBody>
      </p:sp>
      <p:sp>
        <p:nvSpPr>
          <p:cNvPr id="17" name="object 16"/>
          <p:cNvSpPr txBox="1"/>
          <p:nvPr/>
        </p:nvSpPr>
        <p:spPr>
          <a:xfrm>
            <a:off x="10848592" y="3078732"/>
            <a:ext cx="3957320" cy="888705"/>
          </a:xfrm>
          <a:prstGeom prst="rect">
            <a:avLst/>
          </a:prstGeom>
        </p:spPr>
        <p:txBody>
          <a:bodyPr vert="horz" wrap="square" lIns="0" tIns="26670" rIns="0" bIns="0" rtlCol="0">
            <a:spAutoFit/>
          </a:bodyPr>
          <a:lstStyle/>
          <a:p>
            <a:pPr marL="25400" marR="10160">
              <a:spcBef>
                <a:spcPts val="210"/>
              </a:spcBef>
            </a:pPr>
            <a:r>
              <a:rPr sz="2800" spc="-30" dirty="0">
                <a:solidFill>
                  <a:srgbClr val="5F5F5F"/>
                </a:solidFill>
                <a:cs typeface="Calibri"/>
              </a:rPr>
              <a:t>Make </a:t>
            </a:r>
            <a:r>
              <a:rPr sz="2800" spc="-10" dirty="0">
                <a:solidFill>
                  <a:srgbClr val="5F5F5F"/>
                </a:solidFill>
                <a:cs typeface="Calibri"/>
              </a:rPr>
              <a:t>you </a:t>
            </a:r>
            <a:r>
              <a:rPr sz="2800" spc="-20" dirty="0">
                <a:solidFill>
                  <a:srgbClr val="5F5F5F"/>
                </a:solidFill>
                <a:cs typeface="Calibri"/>
              </a:rPr>
              <a:t>analyze different  </a:t>
            </a:r>
            <a:r>
              <a:rPr sz="2800" spc="-10" dirty="0">
                <a:solidFill>
                  <a:srgbClr val="5F5F5F"/>
                </a:solidFill>
                <a:cs typeface="Calibri"/>
              </a:rPr>
              <a:t>types of </a:t>
            </a:r>
            <a:r>
              <a:rPr sz="2800" spc="-20" dirty="0">
                <a:solidFill>
                  <a:srgbClr val="5F5F5F"/>
                </a:solidFill>
                <a:cs typeface="Calibri"/>
              </a:rPr>
              <a:t>data</a:t>
            </a:r>
            <a:endParaRPr sz="2800">
              <a:solidFill>
                <a:prstClr val="black"/>
              </a:solidFill>
              <a:cs typeface="Calibri"/>
            </a:endParaRPr>
          </a:p>
        </p:txBody>
      </p:sp>
      <p:sp>
        <p:nvSpPr>
          <p:cNvPr id="18" name="object 17"/>
          <p:cNvSpPr txBox="1"/>
          <p:nvPr/>
        </p:nvSpPr>
        <p:spPr>
          <a:xfrm>
            <a:off x="10128757" y="4397755"/>
            <a:ext cx="5289550" cy="887422"/>
          </a:xfrm>
          <a:prstGeom prst="rect">
            <a:avLst/>
          </a:prstGeom>
        </p:spPr>
        <p:txBody>
          <a:bodyPr vert="horz" wrap="square" lIns="0" tIns="25400" rIns="0" bIns="0" rtlCol="0">
            <a:spAutoFit/>
          </a:bodyPr>
          <a:lstStyle/>
          <a:p>
            <a:pPr marL="25400" marR="10160">
              <a:spcBef>
                <a:spcPts val="200"/>
              </a:spcBef>
            </a:pPr>
            <a:r>
              <a:rPr sz="2800" spc="-10" dirty="0">
                <a:solidFill>
                  <a:srgbClr val="5F5F5F"/>
                </a:solidFill>
                <a:cs typeface="Calibri"/>
              </a:rPr>
              <a:t>Help you </a:t>
            </a:r>
            <a:r>
              <a:rPr sz="2800" spc="-20" dirty="0">
                <a:solidFill>
                  <a:srgbClr val="5F5F5F"/>
                </a:solidFill>
                <a:cs typeface="Calibri"/>
              </a:rPr>
              <a:t>understand </a:t>
            </a:r>
            <a:r>
              <a:rPr sz="2800" spc="-10" dirty="0">
                <a:solidFill>
                  <a:srgbClr val="5F5F5F"/>
                </a:solidFill>
                <a:cs typeface="Calibri"/>
              </a:rPr>
              <a:t>sampling  techniques and Probability</a:t>
            </a:r>
            <a:r>
              <a:rPr sz="2800" spc="10" dirty="0">
                <a:solidFill>
                  <a:srgbClr val="5F5F5F"/>
                </a:solidFill>
                <a:cs typeface="Calibri"/>
              </a:rPr>
              <a:t> </a:t>
            </a:r>
            <a:r>
              <a:rPr sz="2800" spc="-10" dirty="0">
                <a:solidFill>
                  <a:srgbClr val="5F5F5F"/>
                </a:solidFill>
                <a:cs typeface="Calibri"/>
              </a:rPr>
              <a:t>concepts</a:t>
            </a:r>
            <a:endParaRPr sz="2800">
              <a:solidFill>
                <a:prstClr val="black"/>
              </a:solidFill>
              <a:cs typeface="Calibri"/>
            </a:endParaRPr>
          </a:p>
        </p:txBody>
      </p:sp>
      <p:sp>
        <p:nvSpPr>
          <p:cNvPr id="19" name="object 18"/>
          <p:cNvSpPr txBox="1"/>
          <p:nvPr/>
        </p:nvSpPr>
        <p:spPr>
          <a:xfrm>
            <a:off x="9264395" y="5959603"/>
            <a:ext cx="5002530" cy="887422"/>
          </a:xfrm>
          <a:prstGeom prst="rect">
            <a:avLst/>
          </a:prstGeom>
        </p:spPr>
        <p:txBody>
          <a:bodyPr vert="horz" wrap="square" lIns="0" tIns="25400" rIns="0" bIns="0" rtlCol="0">
            <a:spAutoFit/>
          </a:bodyPr>
          <a:lstStyle/>
          <a:p>
            <a:pPr marL="25400">
              <a:spcBef>
                <a:spcPts val="200"/>
              </a:spcBef>
            </a:pPr>
            <a:r>
              <a:rPr sz="2800" spc="-10" dirty="0">
                <a:solidFill>
                  <a:srgbClr val="5F5F5F"/>
                </a:solidFill>
                <a:cs typeface="Calibri"/>
              </a:rPr>
              <a:t>Explain you the basis of</a:t>
            </a:r>
            <a:r>
              <a:rPr sz="2800" spc="-20" dirty="0">
                <a:solidFill>
                  <a:srgbClr val="5F5F5F"/>
                </a:solidFill>
                <a:cs typeface="Calibri"/>
              </a:rPr>
              <a:t> Inferential</a:t>
            </a:r>
            <a:endParaRPr sz="2800">
              <a:solidFill>
                <a:prstClr val="black"/>
              </a:solidFill>
              <a:cs typeface="Calibri"/>
            </a:endParaRPr>
          </a:p>
          <a:p>
            <a:pPr marL="25400">
              <a:spcBef>
                <a:spcPts val="10"/>
              </a:spcBef>
            </a:pPr>
            <a:r>
              <a:rPr sz="2800" spc="-10" dirty="0">
                <a:solidFill>
                  <a:srgbClr val="5F5F5F"/>
                </a:solidFill>
                <a:cs typeface="Calibri"/>
              </a:rPr>
              <a:t>Statistics</a:t>
            </a:r>
            <a:endParaRPr sz="2800">
              <a:solidFill>
                <a:prstClr val="black"/>
              </a:solidFill>
              <a:cs typeface="Calibri"/>
            </a:endParaRPr>
          </a:p>
        </p:txBody>
      </p:sp>
      <p:sp>
        <p:nvSpPr>
          <p:cNvPr id="20" name="object 19"/>
          <p:cNvSpPr txBox="1"/>
          <p:nvPr/>
        </p:nvSpPr>
        <p:spPr>
          <a:xfrm>
            <a:off x="8543797" y="7332470"/>
            <a:ext cx="5472430" cy="887422"/>
          </a:xfrm>
          <a:prstGeom prst="rect">
            <a:avLst/>
          </a:prstGeom>
        </p:spPr>
        <p:txBody>
          <a:bodyPr vert="horz" wrap="square" lIns="0" tIns="25400" rIns="0" bIns="0" rtlCol="0">
            <a:spAutoFit/>
          </a:bodyPr>
          <a:lstStyle/>
          <a:p>
            <a:pPr marL="25400">
              <a:spcBef>
                <a:spcPts val="200"/>
              </a:spcBef>
            </a:pPr>
            <a:r>
              <a:rPr sz="2800" spc="-30" dirty="0">
                <a:solidFill>
                  <a:srgbClr val="5F5F5F"/>
                </a:solidFill>
                <a:cs typeface="Calibri"/>
              </a:rPr>
              <a:t>Make </a:t>
            </a:r>
            <a:r>
              <a:rPr sz="2800" spc="-10" dirty="0">
                <a:solidFill>
                  <a:srgbClr val="5F5F5F"/>
                </a:solidFill>
                <a:cs typeface="Calibri"/>
              </a:rPr>
              <a:t>you </a:t>
            </a:r>
            <a:r>
              <a:rPr sz="2800" spc="-20" dirty="0">
                <a:solidFill>
                  <a:srgbClr val="5F5F5F"/>
                </a:solidFill>
                <a:cs typeface="Calibri"/>
              </a:rPr>
              <a:t>understand </a:t>
            </a:r>
            <a:r>
              <a:rPr sz="2800" spc="-10" dirty="0">
                <a:solidFill>
                  <a:srgbClr val="5F5F5F"/>
                </a:solidFill>
                <a:cs typeface="Calibri"/>
              </a:rPr>
              <a:t>Regression and</a:t>
            </a:r>
            <a:endParaRPr sz="2800">
              <a:solidFill>
                <a:prstClr val="black"/>
              </a:solidFill>
              <a:cs typeface="Calibri"/>
            </a:endParaRPr>
          </a:p>
          <a:p>
            <a:pPr marL="25400"/>
            <a:r>
              <a:rPr sz="2800" spc="-10" dirty="0">
                <a:solidFill>
                  <a:srgbClr val="5F5F5F"/>
                </a:solidFill>
                <a:cs typeface="Calibri"/>
              </a:rPr>
              <a:t>Clustering</a:t>
            </a:r>
            <a:r>
              <a:rPr sz="2800" spc="20" dirty="0">
                <a:solidFill>
                  <a:srgbClr val="5F5F5F"/>
                </a:solidFill>
                <a:cs typeface="Calibri"/>
              </a:rPr>
              <a:t> </a:t>
            </a:r>
            <a:r>
              <a:rPr sz="2800" spc="-10" dirty="0">
                <a:solidFill>
                  <a:srgbClr val="5F5F5F"/>
                </a:solidFill>
                <a:cs typeface="Calibri"/>
              </a:rPr>
              <a:t>concepts</a:t>
            </a:r>
            <a:endParaRPr sz="2800">
              <a:solidFill>
                <a:prstClr val="black"/>
              </a:solidFill>
              <a:cs typeface="Calibri"/>
            </a:endParaRPr>
          </a:p>
        </p:txBody>
      </p:sp>
    </p:spTree>
    <p:extLst>
      <p:ext uri="{BB962C8B-B14F-4D97-AF65-F5344CB8AC3E}">
        <p14:creationId xmlns:p14="http://schemas.microsoft.com/office/powerpoint/2010/main" val="189947606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13078766" cy="886140"/>
          </a:xfrm>
          <a:prstGeom prst="rect">
            <a:avLst/>
          </a:prstGeom>
        </p:spPr>
        <p:txBody>
          <a:bodyPr vert="horz" wrap="square" lIns="0" tIns="24130" rIns="0" bIns="0" rtlCol="0">
            <a:spAutoFit/>
          </a:bodyPr>
          <a:lstStyle/>
          <a:p>
            <a:pPr marL="25400">
              <a:spcBef>
                <a:spcPts val="190"/>
              </a:spcBef>
            </a:pPr>
            <a:r>
              <a:rPr lang="en-IN" sz="5600" spc="-20" dirty="0" smtClean="0">
                <a:solidFill>
                  <a:srgbClr val="095A82"/>
                </a:solidFill>
              </a:rPr>
              <a:t>Probability &amp; Statistics Course Outline</a:t>
            </a:r>
            <a:endParaRPr sz="5600" dirty="0"/>
          </a:p>
        </p:txBody>
      </p:sp>
      <p:pic>
        <p:nvPicPr>
          <p:cNvPr id="3" name="Picture 2"/>
          <p:cNvPicPr>
            <a:picLocks noChangeAspect="1"/>
          </p:cNvPicPr>
          <p:nvPr/>
        </p:nvPicPr>
        <p:blipFill>
          <a:blip r:embed="rId2"/>
          <a:stretch>
            <a:fillRect/>
          </a:stretch>
        </p:blipFill>
        <p:spPr>
          <a:xfrm>
            <a:off x="4038600" y="2095500"/>
            <a:ext cx="9982200" cy="7248656"/>
          </a:xfrm>
          <a:prstGeom prst="rect">
            <a:avLst/>
          </a:prstGeom>
        </p:spPr>
      </p:pic>
    </p:spTree>
    <p:extLst>
      <p:ext uri="{BB962C8B-B14F-4D97-AF65-F5344CB8AC3E}">
        <p14:creationId xmlns:p14="http://schemas.microsoft.com/office/powerpoint/2010/main" val="12611316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7" name="object 7"/>
          <p:cNvSpPr txBox="1">
            <a:spLocks noGrp="1"/>
          </p:cNvSpPr>
          <p:nvPr>
            <p:ph type="title"/>
          </p:nvPr>
        </p:nvSpPr>
        <p:spPr>
          <a:xfrm>
            <a:off x="942035" y="648106"/>
            <a:ext cx="7997190" cy="886140"/>
          </a:xfrm>
          <a:prstGeom prst="rect">
            <a:avLst/>
          </a:prstGeom>
        </p:spPr>
        <p:txBody>
          <a:bodyPr vert="horz" wrap="square" lIns="0" tIns="24130" rIns="0" bIns="0" rtlCol="0">
            <a:spAutoFit/>
          </a:bodyPr>
          <a:lstStyle/>
          <a:p>
            <a:pPr marL="25400">
              <a:spcBef>
                <a:spcPts val="190"/>
              </a:spcBef>
            </a:pPr>
            <a:r>
              <a:rPr sz="5600" b="1" spc="-10" dirty="0">
                <a:latin typeface="Calibri"/>
                <a:cs typeface="Calibri"/>
              </a:rPr>
              <a:t>Why Artificial</a:t>
            </a:r>
            <a:r>
              <a:rPr sz="5600" b="1" spc="60" dirty="0">
                <a:latin typeface="Calibri"/>
                <a:cs typeface="Calibri"/>
              </a:rPr>
              <a:t> </a:t>
            </a:r>
            <a:r>
              <a:rPr sz="5600" b="1" spc="-20" dirty="0">
                <a:latin typeface="Calibri"/>
                <a:cs typeface="Calibri"/>
              </a:rPr>
              <a:t>Intelligence?</a:t>
            </a:r>
            <a:endParaRPr sz="5600">
              <a:latin typeface="Calibri"/>
              <a:cs typeface="Calibri"/>
            </a:endParaRPr>
          </a:p>
        </p:txBody>
      </p:sp>
      <p:sp>
        <p:nvSpPr>
          <p:cNvPr id="8" name="object 8"/>
          <p:cNvSpPr/>
          <p:nvPr/>
        </p:nvSpPr>
        <p:spPr>
          <a:xfrm>
            <a:off x="932688" y="4687823"/>
            <a:ext cx="2295144" cy="2298190"/>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9" name="object 9"/>
          <p:cNvSpPr/>
          <p:nvPr/>
        </p:nvSpPr>
        <p:spPr>
          <a:xfrm>
            <a:off x="1290827" y="4543044"/>
            <a:ext cx="1576070" cy="2588260"/>
          </a:xfrm>
          <a:custGeom>
            <a:avLst/>
            <a:gdLst/>
            <a:ahLst/>
            <a:cxnLst/>
            <a:rect l="l" t="t" r="r" b="b"/>
            <a:pathLst>
              <a:path w="788035" h="1294129">
                <a:moveTo>
                  <a:pt x="0" y="131317"/>
                </a:moveTo>
                <a:lnTo>
                  <a:pt x="10318" y="80206"/>
                </a:lnTo>
                <a:lnTo>
                  <a:pt x="38460" y="38465"/>
                </a:lnTo>
                <a:lnTo>
                  <a:pt x="80201" y="10320"/>
                </a:lnTo>
                <a:lnTo>
                  <a:pt x="131317" y="0"/>
                </a:lnTo>
                <a:lnTo>
                  <a:pt x="656590" y="0"/>
                </a:lnTo>
                <a:lnTo>
                  <a:pt x="707701" y="10320"/>
                </a:lnTo>
                <a:lnTo>
                  <a:pt x="749442" y="38465"/>
                </a:lnTo>
                <a:lnTo>
                  <a:pt x="777587" y="80206"/>
                </a:lnTo>
                <a:lnTo>
                  <a:pt x="787908" y="131317"/>
                </a:lnTo>
                <a:lnTo>
                  <a:pt x="787908" y="1162558"/>
                </a:lnTo>
                <a:lnTo>
                  <a:pt x="777587" y="1213669"/>
                </a:lnTo>
                <a:lnTo>
                  <a:pt x="749442" y="1255410"/>
                </a:lnTo>
                <a:lnTo>
                  <a:pt x="707701" y="1283555"/>
                </a:lnTo>
                <a:lnTo>
                  <a:pt x="656590" y="1293875"/>
                </a:lnTo>
                <a:lnTo>
                  <a:pt x="131317" y="1293875"/>
                </a:lnTo>
                <a:lnTo>
                  <a:pt x="80201" y="1283555"/>
                </a:lnTo>
                <a:lnTo>
                  <a:pt x="38460" y="1255410"/>
                </a:lnTo>
                <a:lnTo>
                  <a:pt x="10318" y="1213669"/>
                </a:lnTo>
                <a:lnTo>
                  <a:pt x="0" y="1162558"/>
                </a:lnTo>
                <a:lnTo>
                  <a:pt x="0" y="131317"/>
                </a:lnTo>
                <a:close/>
              </a:path>
            </a:pathLst>
          </a:custGeom>
          <a:ln w="19812">
            <a:solidFill>
              <a:srgbClr val="001F5F"/>
            </a:solidFill>
          </a:ln>
        </p:spPr>
        <p:txBody>
          <a:bodyPr wrap="square" lIns="0" tIns="0" rIns="0" bIns="0" rtlCol="0"/>
          <a:lstStyle/>
          <a:p>
            <a:endParaRPr sz="3600">
              <a:solidFill>
                <a:prstClr val="black"/>
              </a:solidFill>
            </a:endParaRPr>
          </a:p>
        </p:txBody>
      </p:sp>
      <p:sp>
        <p:nvSpPr>
          <p:cNvPr id="10" name="object 10"/>
          <p:cNvSpPr/>
          <p:nvPr/>
        </p:nvSpPr>
        <p:spPr>
          <a:xfrm>
            <a:off x="4111752" y="3532633"/>
            <a:ext cx="4120896" cy="1161286"/>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11" name="object 11"/>
          <p:cNvSpPr/>
          <p:nvPr/>
        </p:nvSpPr>
        <p:spPr>
          <a:xfrm>
            <a:off x="4379976" y="3578301"/>
            <a:ext cx="3660648" cy="1210106"/>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2" name="object 12"/>
          <p:cNvSpPr/>
          <p:nvPr/>
        </p:nvSpPr>
        <p:spPr>
          <a:xfrm>
            <a:off x="4163567" y="3584446"/>
            <a:ext cx="3916678" cy="957580"/>
          </a:xfrm>
          <a:custGeom>
            <a:avLst/>
            <a:gdLst/>
            <a:ahLst/>
            <a:cxnLst/>
            <a:rect l="l" t="t" r="r" b="b"/>
            <a:pathLst>
              <a:path w="1958339" h="478789">
                <a:moveTo>
                  <a:pt x="1878583" y="0"/>
                </a:moveTo>
                <a:lnTo>
                  <a:pt x="79756" y="0"/>
                </a:lnTo>
                <a:lnTo>
                  <a:pt x="48702" y="6264"/>
                </a:lnTo>
                <a:lnTo>
                  <a:pt x="23352" y="23352"/>
                </a:lnTo>
                <a:lnTo>
                  <a:pt x="6264" y="48702"/>
                </a:lnTo>
                <a:lnTo>
                  <a:pt x="0" y="79755"/>
                </a:lnTo>
                <a:lnTo>
                  <a:pt x="0" y="398780"/>
                </a:lnTo>
                <a:lnTo>
                  <a:pt x="6264" y="429833"/>
                </a:lnTo>
                <a:lnTo>
                  <a:pt x="23352" y="455183"/>
                </a:lnTo>
                <a:lnTo>
                  <a:pt x="48702" y="472271"/>
                </a:lnTo>
                <a:lnTo>
                  <a:pt x="79756" y="478536"/>
                </a:lnTo>
                <a:lnTo>
                  <a:pt x="1878583" y="478536"/>
                </a:lnTo>
                <a:lnTo>
                  <a:pt x="1909637" y="472271"/>
                </a:lnTo>
                <a:lnTo>
                  <a:pt x="1934987" y="455183"/>
                </a:lnTo>
                <a:lnTo>
                  <a:pt x="1952075" y="429833"/>
                </a:lnTo>
                <a:lnTo>
                  <a:pt x="1958340" y="398780"/>
                </a:lnTo>
                <a:lnTo>
                  <a:pt x="1958340" y="79755"/>
                </a:lnTo>
                <a:lnTo>
                  <a:pt x="1952075" y="48702"/>
                </a:lnTo>
                <a:lnTo>
                  <a:pt x="1934987" y="23352"/>
                </a:lnTo>
                <a:lnTo>
                  <a:pt x="1909637" y="6264"/>
                </a:lnTo>
                <a:lnTo>
                  <a:pt x="1878583" y="0"/>
                </a:lnTo>
                <a:close/>
              </a:path>
            </a:pathLst>
          </a:custGeom>
          <a:solidFill>
            <a:srgbClr val="074361"/>
          </a:solidFill>
        </p:spPr>
        <p:txBody>
          <a:bodyPr wrap="square" lIns="0" tIns="0" rIns="0" bIns="0" rtlCol="0"/>
          <a:lstStyle/>
          <a:p>
            <a:endParaRPr sz="3600">
              <a:solidFill>
                <a:prstClr val="black"/>
              </a:solidFill>
            </a:endParaRPr>
          </a:p>
        </p:txBody>
      </p:sp>
      <p:sp>
        <p:nvSpPr>
          <p:cNvPr id="13" name="object 13"/>
          <p:cNvSpPr txBox="1"/>
          <p:nvPr/>
        </p:nvSpPr>
        <p:spPr>
          <a:xfrm>
            <a:off x="4589779" y="3690621"/>
            <a:ext cx="3064510" cy="764312"/>
          </a:xfrm>
          <a:prstGeom prst="rect">
            <a:avLst/>
          </a:prstGeom>
        </p:spPr>
        <p:txBody>
          <a:bodyPr vert="horz" wrap="square" lIns="0" tIns="25400" rIns="0" bIns="0" rtlCol="0">
            <a:spAutoFit/>
          </a:bodyPr>
          <a:lstStyle/>
          <a:p>
            <a:pPr marL="469900" marR="10160" indent="-445770">
              <a:spcBef>
                <a:spcPts val="200"/>
              </a:spcBef>
            </a:pPr>
            <a:r>
              <a:rPr sz="2400" spc="-10" dirty="0">
                <a:solidFill>
                  <a:srgbClr val="FFFFFF"/>
                </a:solidFill>
                <a:latin typeface="Segoe UI"/>
                <a:cs typeface="Segoe UI"/>
              </a:rPr>
              <a:t>Human</a:t>
            </a:r>
            <a:r>
              <a:rPr sz="2400" spc="-180" dirty="0">
                <a:solidFill>
                  <a:srgbClr val="FFFFFF"/>
                </a:solidFill>
                <a:latin typeface="Segoe UI"/>
                <a:cs typeface="Segoe UI"/>
              </a:rPr>
              <a:t> </a:t>
            </a:r>
            <a:r>
              <a:rPr sz="2400" dirty="0">
                <a:solidFill>
                  <a:srgbClr val="FFFFFF"/>
                </a:solidFill>
                <a:latin typeface="Segoe UI"/>
                <a:cs typeface="Segoe UI"/>
              </a:rPr>
              <a:t>computational  </a:t>
            </a:r>
            <a:r>
              <a:rPr sz="2400" spc="-10" dirty="0">
                <a:solidFill>
                  <a:srgbClr val="FFFFFF"/>
                </a:solidFill>
                <a:latin typeface="Segoe UI"/>
                <a:cs typeface="Segoe UI"/>
              </a:rPr>
              <a:t>power is</a:t>
            </a:r>
            <a:r>
              <a:rPr sz="2400" spc="-110" dirty="0">
                <a:solidFill>
                  <a:srgbClr val="FFFFFF"/>
                </a:solidFill>
                <a:latin typeface="Segoe UI"/>
                <a:cs typeface="Segoe UI"/>
              </a:rPr>
              <a:t> </a:t>
            </a:r>
            <a:r>
              <a:rPr sz="2400" spc="-20" dirty="0">
                <a:solidFill>
                  <a:srgbClr val="FFFFFF"/>
                </a:solidFill>
                <a:latin typeface="Segoe UI"/>
                <a:cs typeface="Segoe UI"/>
              </a:rPr>
              <a:t>limited</a:t>
            </a:r>
            <a:endParaRPr sz="2400">
              <a:solidFill>
                <a:prstClr val="black"/>
              </a:solidFill>
              <a:latin typeface="Segoe UI"/>
              <a:cs typeface="Segoe UI"/>
            </a:endParaRPr>
          </a:p>
        </p:txBody>
      </p:sp>
      <p:sp>
        <p:nvSpPr>
          <p:cNvPr id="14" name="object 14"/>
          <p:cNvSpPr/>
          <p:nvPr/>
        </p:nvSpPr>
        <p:spPr>
          <a:xfrm>
            <a:off x="4111752" y="7077456"/>
            <a:ext cx="4120896" cy="1161288"/>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15" name="object 15"/>
          <p:cNvSpPr/>
          <p:nvPr/>
        </p:nvSpPr>
        <p:spPr>
          <a:xfrm>
            <a:off x="4474464" y="7123177"/>
            <a:ext cx="3480816" cy="1210106"/>
          </a:xfrm>
          <a:prstGeom prst="rect">
            <a:avLst/>
          </a:prstGeom>
          <a:blipFill>
            <a:blip r:embed="rId6" cstate="print"/>
            <a:stretch>
              <a:fillRect/>
            </a:stretch>
          </a:blipFill>
        </p:spPr>
        <p:txBody>
          <a:bodyPr wrap="square" lIns="0" tIns="0" rIns="0" bIns="0" rtlCol="0"/>
          <a:lstStyle/>
          <a:p>
            <a:endParaRPr sz="3600">
              <a:solidFill>
                <a:prstClr val="black"/>
              </a:solidFill>
            </a:endParaRPr>
          </a:p>
        </p:txBody>
      </p:sp>
      <p:sp>
        <p:nvSpPr>
          <p:cNvPr id="16" name="object 16"/>
          <p:cNvSpPr/>
          <p:nvPr/>
        </p:nvSpPr>
        <p:spPr>
          <a:xfrm>
            <a:off x="4163567" y="7129270"/>
            <a:ext cx="3916678" cy="957580"/>
          </a:xfrm>
          <a:custGeom>
            <a:avLst/>
            <a:gdLst/>
            <a:ahLst/>
            <a:cxnLst/>
            <a:rect l="l" t="t" r="r" b="b"/>
            <a:pathLst>
              <a:path w="1958339" h="478789">
                <a:moveTo>
                  <a:pt x="1878583" y="0"/>
                </a:moveTo>
                <a:lnTo>
                  <a:pt x="79756" y="0"/>
                </a:lnTo>
                <a:lnTo>
                  <a:pt x="48702" y="6264"/>
                </a:lnTo>
                <a:lnTo>
                  <a:pt x="23352" y="23352"/>
                </a:lnTo>
                <a:lnTo>
                  <a:pt x="6264" y="48702"/>
                </a:lnTo>
                <a:lnTo>
                  <a:pt x="0" y="79755"/>
                </a:lnTo>
                <a:lnTo>
                  <a:pt x="0" y="398779"/>
                </a:lnTo>
                <a:lnTo>
                  <a:pt x="6264" y="429822"/>
                </a:lnTo>
                <a:lnTo>
                  <a:pt x="23352" y="455174"/>
                </a:lnTo>
                <a:lnTo>
                  <a:pt x="48702" y="472267"/>
                </a:lnTo>
                <a:lnTo>
                  <a:pt x="79756" y="478535"/>
                </a:lnTo>
                <a:lnTo>
                  <a:pt x="1878583" y="478535"/>
                </a:lnTo>
                <a:lnTo>
                  <a:pt x="1909637" y="472267"/>
                </a:lnTo>
                <a:lnTo>
                  <a:pt x="1934987" y="455174"/>
                </a:lnTo>
                <a:lnTo>
                  <a:pt x="1952075" y="429822"/>
                </a:lnTo>
                <a:lnTo>
                  <a:pt x="1958340" y="398779"/>
                </a:lnTo>
                <a:lnTo>
                  <a:pt x="1958340" y="79755"/>
                </a:lnTo>
                <a:lnTo>
                  <a:pt x="1952075" y="48702"/>
                </a:lnTo>
                <a:lnTo>
                  <a:pt x="1934987" y="23352"/>
                </a:lnTo>
                <a:lnTo>
                  <a:pt x="1909637" y="6264"/>
                </a:lnTo>
                <a:lnTo>
                  <a:pt x="1878583" y="0"/>
                </a:lnTo>
                <a:close/>
              </a:path>
            </a:pathLst>
          </a:custGeom>
          <a:solidFill>
            <a:srgbClr val="074361"/>
          </a:solidFill>
        </p:spPr>
        <p:txBody>
          <a:bodyPr wrap="square" lIns="0" tIns="0" rIns="0" bIns="0" rtlCol="0"/>
          <a:lstStyle/>
          <a:p>
            <a:endParaRPr sz="3600">
              <a:solidFill>
                <a:prstClr val="black"/>
              </a:solidFill>
            </a:endParaRPr>
          </a:p>
        </p:txBody>
      </p:sp>
      <p:sp>
        <p:nvSpPr>
          <p:cNvPr id="17" name="object 17"/>
          <p:cNvSpPr txBox="1"/>
          <p:nvPr/>
        </p:nvSpPr>
        <p:spPr>
          <a:xfrm>
            <a:off x="4684266" y="7236715"/>
            <a:ext cx="2872740" cy="764312"/>
          </a:xfrm>
          <a:prstGeom prst="rect">
            <a:avLst/>
          </a:prstGeom>
        </p:spPr>
        <p:txBody>
          <a:bodyPr vert="horz" wrap="square" lIns="0" tIns="25400" rIns="0" bIns="0" rtlCol="0">
            <a:spAutoFit/>
          </a:bodyPr>
          <a:lstStyle/>
          <a:p>
            <a:pPr marL="311150" marR="10160" indent="-287020">
              <a:spcBef>
                <a:spcPts val="200"/>
              </a:spcBef>
            </a:pPr>
            <a:r>
              <a:rPr sz="2400" spc="-10" dirty="0">
                <a:solidFill>
                  <a:srgbClr val="FFFFFF"/>
                </a:solidFill>
                <a:latin typeface="Segoe UI"/>
                <a:cs typeface="Segoe UI"/>
              </a:rPr>
              <a:t>Humans have</a:t>
            </a:r>
            <a:r>
              <a:rPr sz="2400" spc="-140" dirty="0">
                <a:solidFill>
                  <a:srgbClr val="FFFFFF"/>
                </a:solidFill>
                <a:latin typeface="Segoe UI"/>
                <a:cs typeface="Segoe UI"/>
              </a:rPr>
              <a:t> </a:t>
            </a:r>
            <a:r>
              <a:rPr sz="2400" spc="-20" dirty="0">
                <a:solidFill>
                  <a:srgbClr val="FFFFFF"/>
                </a:solidFill>
                <a:latin typeface="Segoe UI"/>
                <a:cs typeface="Segoe UI"/>
              </a:rPr>
              <a:t>limited  </a:t>
            </a:r>
            <a:r>
              <a:rPr sz="2400" spc="-10" dirty="0">
                <a:solidFill>
                  <a:srgbClr val="FFFFFF"/>
                </a:solidFill>
                <a:latin typeface="Segoe UI"/>
                <a:cs typeface="Segoe UI"/>
              </a:rPr>
              <a:t>working</a:t>
            </a:r>
            <a:r>
              <a:rPr sz="2400" spc="-90" dirty="0">
                <a:solidFill>
                  <a:srgbClr val="FFFFFF"/>
                </a:solidFill>
                <a:latin typeface="Segoe UI"/>
                <a:cs typeface="Segoe UI"/>
              </a:rPr>
              <a:t> </a:t>
            </a:r>
            <a:r>
              <a:rPr sz="2400" spc="-10" dirty="0">
                <a:solidFill>
                  <a:srgbClr val="FFFFFF"/>
                </a:solidFill>
                <a:latin typeface="Segoe UI"/>
                <a:cs typeface="Segoe UI"/>
              </a:rPr>
              <a:t>capacity</a:t>
            </a:r>
            <a:endParaRPr sz="2400">
              <a:solidFill>
                <a:prstClr val="black"/>
              </a:solidFill>
              <a:latin typeface="Segoe UI"/>
              <a:cs typeface="Segoe UI"/>
            </a:endParaRPr>
          </a:p>
        </p:txBody>
      </p:sp>
      <p:sp>
        <p:nvSpPr>
          <p:cNvPr id="18" name="object 18"/>
          <p:cNvSpPr/>
          <p:nvPr/>
        </p:nvSpPr>
        <p:spPr>
          <a:xfrm>
            <a:off x="2871977" y="4113276"/>
            <a:ext cx="1294130" cy="1736088"/>
          </a:xfrm>
          <a:custGeom>
            <a:avLst/>
            <a:gdLst/>
            <a:ahLst/>
            <a:cxnLst/>
            <a:rect l="l" t="t" r="r" b="b"/>
            <a:pathLst>
              <a:path w="647064" h="868044">
                <a:moveTo>
                  <a:pt x="593226" y="55358"/>
                </a:moveTo>
                <a:lnTo>
                  <a:pt x="0" y="856107"/>
                </a:lnTo>
                <a:lnTo>
                  <a:pt x="16002" y="867918"/>
                </a:lnTo>
                <a:lnTo>
                  <a:pt x="609127" y="67135"/>
                </a:lnTo>
                <a:lnTo>
                  <a:pt x="593226" y="55358"/>
                </a:lnTo>
                <a:close/>
              </a:path>
              <a:path w="647064" h="868044">
                <a:moveTo>
                  <a:pt x="638644" y="45085"/>
                </a:moveTo>
                <a:lnTo>
                  <a:pt x="600837" y="45085"/>
                </a:lnTo>
                <a:lnTo>
                  <a:pt x="616712" y="56895"/>
                </a:lnTo>
                <a:lnTo>
                  <a:pt x="609127" y="67135"/>
                </a:lnTo>
                <a:lnTo>
                  <a:pt x="631825" y="83947"/>
                </a:lnTo>
                <a:lnTo>
                  <a:pt x="638644" y="45085"/>
                </a:lnTo>
                <a:close/>
              </a:path>
              <a:path w="647064" h="868044">
                <a:moveTo>
                  <a:pt x="600837" y="45085"/>
                </a:moveTo>
                <a:lnTo>
                  <a:pt x="593226" y="55358"/>
                </a:lnTo>
                <a:lnTo>
                  <a:pt x="609127" y="67135"/>
                </a:lnTo>
                <a:lnTo>
                  <a:pt x="616712" y="56895"/>
                </a:lnTo>
                <a:lnTo>
                  <a:pt x="600837" y="45085"/>
                </a:lnTo>
                <a:close/>
              </a:path>
              <a:path w="647064" h="868044">
                <a:moveTo>
                  <a:pt x="646557" y="0"/>
                </a:moveTo>
                <a:lnTo>
                  <a:pt x="570611" y="38607"/>
                </a:lnTo>
                <a:lnTo>
                  <a:pt x="593226" y="55358"/>
                </a:lnTo>
                <a:lnTo>
                  <a:pt x="600837" y="45085"/>
                </a:lnTo>
                <a:lnTo>
                  <a:pt x="638644" y="45085"/>
                </a:lnTo>
                <a:lnTo>
                  <a:pt x="646557" y="0"/>
                </a:lnTo>
                <a:close/>
              </a:path>
            </a:pathLst>
          </a:custGeom>
          <a:solidFill>
            <a:srgbClr val="001F5F"/>
          </a:solidFill>
        </p:spPr>
        <p:txBody>
          <a:bodyPr wrap="square" lIns="0" tIns="0" rIns="0" bIns="0" rtlCol="0"/>
          <a:lstStyle/>
          <a:p>
            <a:endParaRPr sz="3600">
              <a:solidFill>
                <a:prstClr val="black"/>
              </a:solidFill>
            </a:endParaRPr>
          </a:p>
        </p:txBody>
      </p:sp>
      <p:sp>
        <p:nvSpPr>
          <p:cNvPr id="19" name="object 19"/>
          <p:cNvSpPr/>
          <p:nvPr/>
        </p:nvSpPr>
        <p:spPr>
          <a:xfrm>
            <a:off x="2871977" y="5826759"/>
            <a:ext cx="1294130" cy="1784350"/>
          </a:xfrm>
          <a:custGeom>
            <a:avLst/>
            <a:gdLst/>
            <a:ahLst/>
            <a:cxnLst/>
            <a:rect l="l" t="t" r="r" b="b"/>
            <a:pathLst>
              <a:path w="647064" h="892175">
                <a:moveTo>
                  <a:pt x="594010" y="836099"/>
                </a:moveTo>
                <a:lnTo>
                  <a:pt x="571119" y="852551"/>
                </a:lnTo>
                <a:lnTo>
                  <a:pt x="646557" y="892175"/>
                </a:lnTo>
                <a:lnTo>
                  <a:pt x="639167" y="846454"/>
                </a:lnTo>
                <a:lnTo>
                  <a:pt x="601472" y="846454"/>
                </a:lnTo>
                <a:lnTo>
                  <a:pt x="594010" y="836099"/>
                </a:lnTo>
                <a:close/>
              </a:path>
              <a:path w="647064" h="892175">
                <a:moveTo>
                  <a:pt x="610099" y="824536"/>
                </a:moveTo>
                <a:lnTo>
                  <a:pt x="594010" y="836099"/>
                </a:lnTo>
                <a:lnTo>
                  <a:pt x="601472" y="846454"/>
                </a:lnTo>
                <a:lnTo>
                  <a:pt x="617474" y="834770"/>
                </a:lnTo>
                <a:lnTo>
                  <a:pt x="610099" y="824536"/>
                </a:lnTo>
                <a:close/>
              </a:path>
              <a:path w="647064" h="892175">
                <a:moveTo>
                  <a:pt x="632968" y="808101"/>
                </a:moveTo>
                <a:lnTo>
                  <a:pt x="610099" y="824536"/>
                </a:lnTo>
                <a:lnTo>
                  <a:pt x="617474" y="834770"/>
                </a:lnTo>
                <a:lnTo>
                  <a:pt x="601472" y="846454"/>
                </a:lnTo>
                <a:lnTo>
                  <a:pt x="639167" y="846454"/>
                </a:lnTo>
                <a:lnTo>
                  <a:pt x="632968" y="808101"/>
                </a:lnTo>
                <a:close/>
              </a:path>
              <a:path w="647064" h="892175">
                <a:moveTo>
                  <a:pt x="16002" y="0"/>
                </a:moveTo>
                <a:lnTo>
                  <a:pt x="0" y="11683"/>
                </a:lnTo>
                <a:lnTo>
                  <a:pt x="594010" y="836099"/>
                </a:lnTo>
                <a:lnTo>
                  <a:pt x="610099" y="824536"/>
                </a:lnTo>
                <a:lnTo>
                  <a:pt x="16002" y="0"/>
                </a:lnTo>
                <a:close/>
              </a:path>
            </a:pathLst>
          </a:custGeom>
          <a:solidFill>
            <a:srgbClr val="001F5F"/>
          </a:solidFill>
        </p:spPr>
        <p:txBody>
          <a:bodyPr wrap="square" lIns="0" tIns="0" rIns="0" bIns="0" rtlCol="0"/>
          <a:lstStyle/>
          <a:p>
            <a:endParaRPr sz="3600">
              <a:solidFill>
                <a:prstClr val="black"/>
              </a:solidFill>
            </a:endParaRPr>
          </a:p>
        </p:txBody>
      </p:sp>
      <p:sp>
        <p:nvSpPr>
          <p:cNvPr id="20" name="object 20"/>
          <p:cNvSpPr/>
          <p:nvPr/>
        </p:nvSpPr>
        <p:spPr>
          <a:xfrm>
            <a:off x="9912095" y="4648200"/>
            <a:ext cx="1886710" cy="2709672"/>
          </a:xfrm>
          <a:prstGeom prst="rect">
            <a:avLst/>
          </a:prstGeom>
          <a:blipFill>
            <a:blip r:embed="rId7" cstate="print"/>
            <a:stretch>
              <a:fillRect/>
            </a:stretch>
          </a:blipFill>
        </p:spPr>
        <p:txBody>
          <a:bodyPr wrap="square" lIns="0" tIns="0" rIns="0" bIns="0" rtlCol="0"/>
          <a:lstStyle/>
          <a:p>
            <a:endParaRPr sz="3600">
              <a:solidFill>
                <a:prstClr val="black"/>
              </a:solidFill>
            </a:endParaRPr>
          </a:p>
        </p:txBody>
      </p:sp>
      <p:sp>
        <p:nvSpPr>
          <p:cNvPr id="21" name="object 21"/>
          <p:cNvSpPr/>
          <p:nvPr/>
        </p:nvSpPr>
        <p:spPr>
          <a:xfrm>
            <a:off x="9525001" y="4264152"/>
            <a:ext cx="2621278" cy="3471672"/>
          </a:xfrm>
          <a:prstGeom prst="rect">
            <a:avLst/>
          </a:prstGeom>
          <a:blipFill>
            <a:blip r:embed="rId8" cstate="print"/>
            <a:stretch>
              <a:fillRect/>
            </a:stretch>
          </a:blipFill>
        </p:spPr>
        <p:txBody>
          <a:bodyPr wrap="square" lIns="0" tIns="0" rIns="0" bIns="0" rtlCol="0"/>
          <a:lstStyle/>
          <a:p>
            <a:endParaRPr sz="3600">
              <a:solidFill>
                <a:prstClr val="black"/>
              </a:solidFill>
            </a:endParaRPr>
          </a:p>
        </p:txBody>
      </p:sp>
      <p:sp>
        <p:nvSpPr>
          <p:cNvPr id="22" name="object 22"/>
          <p:cNvSpPr/>
          <p:nvPr/>
        </p:nvSpPr>
        <p:spPr>
          <a:xfrm>
            <a:off x="9803893" y="4543044"/>
            <a:ext cx="2072638" cy="2923540"/>
          </a:xfrm>
          <a:custGeom>
            <a:avLst/>
            <a:gdLst/>
            <a:ahLst/>
            <a:cxnLst/>
            <a:rect l="l" t="t" r="r" b="b"/>
            <a:pathLst>
              <a:path w="1036320" h="1461770">
                <a:moveTo>
                  <a:pt x="0" y="172719"/>
                </a:moveTo>
                <a:lnTo>
                  <a:pt x="6170" y="126808"/>
                </a:lnTo>
                <a:lnTo>
                  <a:pt x="23584" y="85550"/>
                </a:lnTo>
                <a:lnTo>
                  <a:pt x="50593" y="50593"/>
                </a:lnTo>
                <a:lnTo>
                  <a:pt x="85550" y="23584"/>
                </a:lnTo>
                <a:lnTo>
                  <a:pt x="126808" y="6170"/>
                </a:lnTo>
                <a:lnTo>
                  <a:pt x="172719" y="0"/>
                </a:lnTo>
                <a:lnTo>
                  <a:pt x="863600" y="0"/>
                </a:lnTo>
                <a:lnTo>
                  <a:pt x="909511" y="6170"/>
                </a:lnTo>
                <a:lnTo>
                  <a:pt x="950769" y="23584"/>
                </a:lnTo>
                <a:lnTo>
                  <a:pt x="985726" y="50593"/>
                </a:lnTo>
                <a:lnTo>
                  <a:pt x="1012735" y="85550"/>
                </a:lnTo>
                <a:lnTo>
                  <a:pt x="1030149" y="126808"/>
                </a:lnTo>
                <a:lnTo>
                  <a:pt x="1036319" y="172719"/>
                </a:lnTo>
                <a:lnTo>
                  <a:pt x="1036319" y="1288795"/>
                </a:lnTo>
                <a:lnTo>
                  <a:pt x="1030149" y="1334707"/>
                </a:lnTo>
                <a:lnTo>
                  <a:pt x="1012735" y="1375965"/>
                </a:lnTo>
                <a:lnTo>
                  <a:pt x="985726" y="1410922"/>
                </a:lnTo>
                <a:lnTo>
                  <a:pt x="950769" y="1437931"/>
                </a:lnTo>
                <a:lnTo>
                  <a:pt x="909511" y="1455345"/>
                </a:lnTo>
                <a:lnTo>
                  <a:pt x="863600" y="1461515"/>
                </a:lnTo>
                <a:lnTo>
                  <a:pt x="172719" y="1461515"/>
                </a:lnTo>
                <a:lnTo>
                  <a:pt x="126808" y="1455345"/>
                </a:lnTo>
                <a:lnTo>
                  <a:pt x="85550" y="1437931"/>
                </a:lnTo>
                <a:lnTo>
                  <a:pt x="50593" y="1410922"/>
                </a:lnTo>
                <a:lnTo>
                  <a:pt x="23584" y="1375965"/>
                </a:lnTo>
                <a:lnTo>
                  <a:pt x="6170" y="1334707"/>
                </a:lnTo>
                <a:lnTo>
                  <a:pt x="0" y="1288795"/>
                </a:lnTo>
                <a:lnTo>
                  <a:pt x="0" y="172719"/>
                </a:lnTo>
                <a:close/>
              </a:path>
            </a:pathLst>
          </a:custGeom>
          <a:ln w="19812">
            <a:solidFill>
              <a:srgbClr val="001F5F"/>
            </a:solidFill>
          </a:ln>
        </p:spPr>
        <p:txBody>
          <a:bodyPr wrap="square" lIns="0" tIns="0" rIns="0" bIns="0" rtlCol="0"/>
          <a:lstStyle/>
          <a:p>
            <a:endParaRPr sz="3600">
              <a:solidFill>
                <a:prstClr val="black"/>
              </a:solidFill>
            </a:endParaRPr>
          </a:p>
        </p:txBody>
      </p:sp>
      <p:sp>
        <p:nvSpPr>
          <p:cNvPr id="23" name="object 23"/>
          <p:cNvSpPr/>
          <p:nvPr/>
        </p:nvSpPr>
        <p:spPr>
          <a:xfrm>
            <a:off x="13124686" y="3532633"/>
            <a:ext cx="4120896" cy="1161286"/>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24" name="object 24"/>
          <p:cNvSpPr/>
          <p:nvPr/>
        </p:nvSpPr>
        <p:spPr>
          <a:xfrm>
            <a:off x="13200886" y="3578301"/>
            <a:ext cx="4035552" cy="1210106"/>
          </a:xfrm>
          <a:prstGeom prst="rect">
            <a:avLst/>
          </a:prstGeom>
          <a:blipFill>
            <a:blip r:embed="rId9" cstate="print"/>
            <a:stretch>
              <a:fillRect/>
            </a:stretch>
          </a:blipFill>
        </p:spPr>
        <p:txBody>
          <a:bodyPr wrap="square" lIns="0" tIns="0" rIns="0" bIns="0" rtlCol="0"/>
          <a:lstStyle/>
          <a:p>
            <a:endParaRPr sz="3600">
              <a:solidFill>
                <a:prstClr val="black"/>
              </a:solidFill>
            </a:endParaRPr>
          </a:p>
        </p:txBody>
      </p:sp>
      <p:sp>
        <p:nvSpPr>
          <p:cNvPr id="25" name="object 25"/>
          <p:cNvSpPr/>
          <p:nvPr/>
        </p:nvSpPr>
        <p:spPr>
          <a:xfrm>
            <a:off x="13176505" y="3584446"/>
            <a:ext cx="3916678" cy="957580"/>
          </a:xfrm>
          <a:custGeom>
            <a:avLst/>
            <a:gdLst/>
            <a:ahLst/>
            <a:cxnLst/>
            <a:rect l="l" t="t" r="r" b="b"/>
            <a:pathLst>
              <a:path w="1958340" h="478789">
                <a:moveTo>
                  <a:pt x="1878583" y="0"/>
                </a:moveTo>
                <a:lnTo>
                  <a:pt x="79755" y="0"/>
                </a:lnTo>
                <a:lnTo>
                  <a:pt x="48702" y="6264"/>
                </a:lnTo>
                <a:lnTo>
                  <a:pt x="23352" y="23352"/>
                </a:lnTo>
                <a:lnTo>
                  <a:pt x="6264" y="48702"/>
                </a:lnTo>
                <a:lnTo>
                  <a:pt x="0" y="79755"/>
                </a:lnTo>
                <a:lnTo>
                  <a:pt x="0" y="398780"/>
                </a:lnTo>
                <a:lnTo>
                  <a:pt x="6264" y="429833"/>
                </a:lnTo>
                <a:lnTo>
                  <a:pt x="23352" y="455183"/>
                </a:lnTo>
                <a:lnTo>
                  <a:pt x="48702" y="472271"/>
                </a:lnTo>
                <a:lnTo>
                  <a:pt x="79755" y="478536"/>
                </a:lnTo>
                <a:lnTo>
                  <a:pt x="1878583" y="478536"/>
                </a:lnTo>
                <a:lnTo>
                  <a:pt x="1909637" y="472271"/>
                </a:lnTo>
                <a:lnTo>
                  <a:pt x="1934987" y="455183"/>
                </a:lnTo>
                <a:lnTo>
                  <a:pt x="1952075" y="429833"/>
                </a:lnTo>
                <a:lnTo>
                  <a:pt x="1958340" y="398780"/>
                </a:lnTo>
                <a:lnTo>
                  <a:pt x="1958340" y="79755"/>
                </a:lnTo>
                <a:lnTo>
                  <a:pt x="1952075" y="48702"/>
                </a:lnTo>
                <a:lnTo>
                  <a:pt x="1934987" y="23352"/>
                </a:lnTo>
                <a:lnTo>
                  <a:pt x="1909637" y="6264"/>
                </a:lnTo>
                <a:lnTo>
                  <a:pt x="1878583" y="0"/>
                </a:lnTo>
                <a:close/>
              </a:path>
            </a:pathLst>
          </a:custGeom>
          <a:solidFill>
            <a:srgbClr val="074361"/>
          </a:solidFill>
        </p:spPr>
        <p:txBody>
          <a:bodyPr wrap="square" lIns="0" tIns="0" rIns="0" bIns="0" rtlCol="0"/>
          <a:lstStyle/>
          <a:p>
            <a:endParaRPr sz="3600">
              <a:solidFill>
                <a:prstClr val="black"/>
              </a:solidFill>
            </a:endParaRPr>
          </a:p>
        </p:txBody>
      </p:sp>
      <p:sp>
        <p:nvSpPr>
          <p:cNvPr id="26" name="object 26"/>
          <p:cNvSpPr txBox="1"/>
          <p:nvPr/>
        </p:nvSpPr>
        <p:spPr>
          <a:xfrm>
            <a:off x="13414502" y="3690621"/>
            <a:ext cx="3439160" cy="764312"/>
          </a:xfrm>
          <a:prstGeom prst="rect">
            <a:avLst/>
          </a:prstGeom>
        </p:spPr>
        <p:txBody>
          <a:bodyPr vert="horz" wrap="square" lIns="0" tIns="25400" rIns="0" bIns="0" rtlCol="0">
            <a:spAutoFit/>
          </a:bodyPr>
          <a:lstStyle/>
          <a:p>
            <a:pPr marL="1299210" marR="10160" indent="-1275080">
              <a:spcBef>
                <a:spcPts val="200"/>
              </a:spcBef>
            </a:pPr>
            <a:r>
              <a:rPr sz="2400" spc="-10" dirty="0">
                <a:solidFill>
                  <a:srgbClr val="FFFFFF"/>
                </a:solidFill>
                <a:latin typeface="Segoe UI"/>
                <a:cs typeface="Segoe UI"/>
              </a:rPr>
              <a:t>Have high</a:t>
            </a:r>
            <a:r>
              <a:rPr sz="2400" spc="-190" dirty="0">
                <a:solidFill>
                  <a:srgbClr val="FFFFFF"/>
                </a:solidFill>
                <a:latin typeface="Segoe UI"/>
                <a:cs typeface="Segoe UI"/>
              </a:rPr>
              <a:t> </a:t>
            </a:r>
            <a:r>
              <a:rPr sz="2400" dirty="0">
                <a:solidFill>
                  <a:srgbClr val="FFFFFF"/>
                </a:solidFill>
                <a:latin typeface="Segoe UI"/>
                <a:cs typeface="Segoe UI"/>
              </a:rPr>
              <a:t>computational  </a:t>
            </a:r>
            <a:r>
              <a:rPr sz="2400" spc="-10" dirty="0">
                <a:solidFill>
                  <a:srgbClr val="FFFFFF"/>
                </a:solidFill>
                <a:latin typeface="Segoe UI"/>
                <a:cs typeface="Segoe UI"/>
              </a:rPr>
              <a:t>power</a:t>
            </a:r>
            <a:endParaRPr sz="2400">
              <a:solidFill>
                <a:prstClr val="black"/>
              </a:solidFill>
              <a:latin typeface="Segoe UI"/>
              <a:cs typeface="Segoe UI"/>
            </a:endParaRPr>
          </a:p>
        </p:txBody>
      </p:sp>
      <p:sp>
        <p:nvSpPr>
          <p:cNvPr id="27" name="object 27"/>
          <p:cNvSpPr/>
          <p:nvPr/>
        </p:nvSpPr>
        <p:spPr>
          <a:xfrm>
            <a:off x="13124686" y="7077456"/>
            <a:ext cx="4120896" cy="1161288"/>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28" name="object 28"/>
          <p:cNvSpPr/>
          <p:nvPr/>
        </p:nvSpPr>
        <p:spPr>
          <a:xfrm>
            <a:off x="13203936" y="7123177"/>
            <a:ext cx="4038600" cy="1210106"/>
          </a:xfrm>
          <a:prstGeom prst="rect">
            <a:avLst/>
          </a:prstGeom>
          <a:blipFill>
            <a:blip r:embed="rId10" cstate="print"/>
            <a:stretch>
              <a:fillRect/>
            </a:stretch>
          </a:blipFill>
        </p:spPr>
        <p:txBody>
          <a:bodyPr wrap="square" lIns="0" tIns="0" rIns="0" bIns="0" rtlCol="0"/>
          <a:lstStyle/>
          <a:p>
            <a:endParaRPr sz="3600">
              <a:solidFill>
                <a:prstClr val="black"/>
              </a:solidFill>
            </a:endParaRPr>
          </a:p>
        </p:txBody>
      </p:sp>
      <p:sp>
        <p:nvSpPr>
          <p:cNvPr id="29" name="object 29"/>
          <p:cNvSpPr/>
          <p:nvPr/>
        </p:nvSpPr>
        <p:spPr>
          <a:xfrm>
            <a:off x="13176505" y="7129270"/>
            <a:ext cx="3916678" cy="957580"/>
          </a:xfrm>
          <a:custGeom>
            <a:avLst/>
            <a:gdLst/>
            <a:ahLst/>
            <a:cxnLst/>
            <a:rect l="l" t="t" r="r" b="b"/>
            <a:pathLst>
              <a:path w="1958340" h="478789">
                <a:moveTo>
                  <a:pt x="1878583" y="0"/>
                </a:moveTo>
                <a:lnTo>
                  <a:pt x="79755" y="0"/>
                </a:lnTo>
                <a:lnTo>
                  <a:pt x="48702" y="6264"/>
                </a:lnTo>
                <a:lnTo>
                  <a:pt x="23352" y="23352"/>
                </a:lnTo>
                <a:lnTo>
                  <a:pt x="6264" y="48702"/>
                </a:lnTo>
                <a:lnTo>
                  <a:pt x="0" y="79755"/>
                </a:lnTo>
                <a:lnTo>
                  <a:pt x="0" y="398779"/>
                </a:lnTo>
                <a:lnTo>
                  <a:pt x="6264" y="429822"/>
                </a:lnTo>
                <a:lnTo>
                  <a:pt x="23352" y="455174"/>
                </a:lnTo>
                <a:lnTo>
                  <a:pt x="48702" y="472267"/>
                </a:lnTo>
                <a:lnTo>
                  <a:pt x="79755" y="478535"/>
                </a:lnTo>
                <a:lnTo>
                  <a:pt x="1878583" y="478535"/>
                </a:lnTo>
                <a:lnTo>
                  <a:pt x="1909637" y="472267"/>
                </a:lnTo>
                <a:lnTo>
                  <a:pt x="1934987" y="455174"/>
                </a:lnTo>
                <a:lnTo>
                  <a:pt x="1952075" y="429822"/>
                </a:lnTo>
                <a:lnTo>
                  <a:pt x="1958340" y="398779"/>
                </a:lnTo>
                <a:lnTo>
                  <a:pt x="1958340" y="79755"/>
                </a:lnTo>
                <a:lnTo>
                  <a:pt x="1952075" y="48702"/>
                </a:lnTo>
                <a:lnTo>
                  <a:pt x="1934987" y="23352"/>
                </a:lnTo>
                <a:lnTo>
                  <a:pt x="1909637" y="6264"/>
                </a:lnTo>
                <a:lnTo>
                  <a:pt x="1878583" y="0"/>
                </a:lnTo>
                <a:close/>
              </a:path>
            </a:pathLst>
          </a:custGeom>
          <a:solidFill>
            <a:srgbClr val="074361"/>
          </a:solidFill>
        </p:spPr>
        <p:txBody>
          <a:bodyPr wrap="square" lIns="0" tIns="0" rIns="0" bIns="0" rtlCol="0"/>
          <a:lstStyle/>
          <a:p>
            <a:endParaRPr sz="3600">
              <a:solidFill>
                <a:prstClr val="black"/>
              </a:solidFill>
            </a:endParaRPr>
          </a:p>
        </p:txBody>
      </p:sp>
      <p:sp>
        <p:nvSpPr>
          <p:cNvPr id="30" name="object 30"/>
          <p:cNvSpPr txBox="1"/>
          <p:nvPr/>
        </p:nvSpPr>
        <p:spPr>
          <a:xfrm>
            <a:off x="13417551" y="7236715"/>
            <a:ext cx="3442970" cy="764312"/>
          </a:xfrm>
          <a:prstGeom prst="rect">
            <a:avLst/>
          </a:prstGeom>
        </p:spPr>
        <p:txBody>
          <a:bodyPr vert="horz" wrap="square" lIns="0" tIns="25400" rIns="0" bIns="0" rtlCol="0">
            <a:spAutoFit/>
          </a:bodyPr>
          <a:lstStyle/>
          <a:p>
            <a:pPr marL="1092200" marR="10160" indent="-1068070">
              <a:spcBef>
                <a:spcPts val="200"/>
              </a:spcBef>
            </a:pPr>
            <a:r>
              <a:rPr sz="2400" dirty="0">
                <a:solidFill>
                  <a:srgbClr val="FFFFFF"/>
                </a:solidFill>
                <a:latin typeface="Segoe UI"/>
                <a:cs typeface="Segoe UI"/>
              </a:rPr>
              <a:t>Can work 24/7 with</a:t>
            </a:r>
            <a:r>
              <a:rPr sz="2400" spc="-270" dirty="0">
                <a:solidFill>
                  <a:srgbClr val="FFFFFF"/>
                </a:solidFill>
                <a:latin typeface="Segoe UI"/>
                <a:cs typeface="Segoe UI"/>
              </a:rPr>
              <a:t> </a:t>
            </a:r>
            <a:r>
              <a:rPr sz="2400" spc="-10" dirty="0">
                <a:solidFill>
                  <a:srgbClr val="FFFFFF"/>
                </a:solidFill>
                <a:latin typeface="Segoe UI"/>
                <a:cs typeface="Segoe UI"/>
              </a:rPr>
              <a:t>same  efficiency</a:t>
            </a:r>
            <a:endParaRPr sz="2400">
              <a:solidFill>
                <a:prstClr val="black"/>
              </a:solidFill>
              <a:latin typeface="Segoe UI"/>
              <a:cs typeface="Segoe UI"/>
            </a:endParaRPr>
          </a:p>
        </p:txBody>
      </p:sp>
      <p:sp>
        <p:nvSpPr>
          <p:cNvPr id="31" name="object 31"/>
          <p:cNvSpPr/>
          <p:nvPr/>
        </p:nvSpPr>
        <p:spPr>
          <a:xfrm>
            <a:off x="11884915" y="4113276"/>
            <a:ext cx="1294130" cy="1736088"/>
          </a:xfrm>
          <a:custGeom>
            <a:avLst/>
            <a:gdLst/>
            <a:ahLst/>
            <a:cxnLst/>
            <a:rect l="l" t="t" r="r" b="b"/>
            <a:pathLst>
              <a:path w="647065" h="868044">
                <a:moveTo>
                  <a:pt x="593226" y="55358"/>
                </a:moveTo>
                <a:lnTo>
                  <a:pt x="0" y="856107"/>
                </a:lnTo>
                <a:lnTo>
                  <a:pt x="16001" y="867918"/>
                </a:lnTo>
                <a:lnTo>
                  <a:pt x="609127" y="67135"/>
                </a:lnTo>
                <a:lnTo>
                  <a:pt x="593226" y="55358"/>
                </a:lnTo>
                <a:close/>
              </a:path>
              <a:path w="647065" h="868044">
                <a:moveTo>
                  <a:pt x="638644" y="45085"/>
                </a:moveTo>
                <a:lnTo>
                  <a:pt x="600837" y="45085"/>
                </a:lnTo>
                <a:lnTo>
                  <a:pt x="616712" y="56895"/>
                </a:lnTo>
                <a:lnTo>
                  <a:pt x="609127" y="67135"/>
                </a:lnTo>
                <a:lnTo>
                  <a:pt x="631824" y="83947"/>
                </a:lnTo>
                <a:lnTo>
                  <a:pt x="638644" y="45085"/>
                </a:lnTo>
                <a:close/>
              </a:path>
              <a:path w="647065" h="868044">
                <a:moveTo>
                  <a:pt x="600837" y="45085"/>
                </a:moveTo>
                <a:lnTo>
                  <a:pt x="593226" y="55358"/>
                </a:lnTo>
                <a:lnTo>
                  <a:pt x="609127" y="67135"/>
                </a:lnTo>
                <a:lnTo>
                  <a:pt x="616712" y="56895"/>
                </a:lnTo>
                <a:lnTo>
                  <a:pt x="600837" y="45085"/>
                </a:lnTo>
                <a:close/>
              </a:path>
              <a:path w="647065" h="868044">
                <a:moveTo>
                  <a:pt x="646557" y="0"/>
                </a:moveTo>
                <a:lnTo>
                  <a:pt x="570611" y="38607"/>
                </a:lnTo>
                <a:lnTo>
                  <a:pt x="593226" y="55358"/>
                </a:lnTo>
                <a:lnTo>
                  <a:pt x="600837" y="45085"/>
                </a:lnTo>
                <a:lnTo>
                  <a:pt x="638644" y="45085"/>
                </a:lnTo>
                <a:lnTo>
                  <a:pt x="646557" y="0"/>
                </a:lnTo>
                <a:close/>
              </a:path>
            </a:pathLst>
          </a:custGeom>
          <a:solidFill>
            <a:srgbClr val="001F5F"/>
          </a:solidFill>
        </p:spPr>
        <p:txBody>
          <a:bodyPr wrap="square" lIns="0" tIns="0" rIns="0" bIns="0" rtlCol="0"/>
          <a:lstStyle/>
          <a:p>
            <a:endParaRPr sz="3600">
              <a:solidFill>
                <a:prstClr val="black"/>
              </a:solidFill>
            </a:endParaRPr>
          </a:p>
        </p:txBody>
      </p:sp>
      <p:sp>
        <p:nvSpPr>
          <p:cNvPr id="32" name="object 32"/>
          <p:cNvSpPr/>
          <p:nvPr/>
        </p:nvSpPr>
        <p:spPr>
          <a:xfrm>
            <a:off x="11884915" y="5826759"/>
            <a:ext cx="1294130" cy="1784350"/>
          </a:xfrm>
          <a:custGeom>
            <a:avLst/>
            <a:gdLst/>
            <a:ahLst/>
            <a:cxnLst/>
            <a:rect l="l" t="t" r="r" b="b"/>
            <a:pathLst>
              <a:path w="647065" h="892175">
                <a:moveTo>
                  <a:pt x="594010" y="836099"/>
                </a:moveTo>
                <a:lnTo>
                  <a:pt x="571118" y="852551"/>
                </a:lnTo>
                <a:lnTo>
                  <a:pt x="646557" y="892175"/>
                </a:lnTo>
                <a:lnTo>
                  <a:pt x="639167" y="846454"/>
                </a:lnTo>
                <a:lnTo>
                  <a:pt x="601471" y="846454"/>
                </a:lnTo>
                <a:lnTo>
                  <a:pt x="594010" y="836099"/>
                </a:lnTo>
                <a:close/>
              </a:path>
              <a:path w="647065" h="892175">
                <a:moveTo>
                  <a:pt x="610099" y="824536"/>
                </a:moveTo>
                <a:lnTo>
                  <a:pt x="594010" y="836099"/>
                </a:lnTo>
                <a:lnTo>
                  <a:pt x="601471" y="846454"/>
                </a:lnTo>
                <a:lnTo>
                  <a:pt x="617473" y="834770"/>
                </a:lnTo>
                <a:lnTo>
                  <a:pt x="610099" y="824536"/>
                </a:lnTo>
                <a:close/>
              </a:path>
              <a:path w="647065" h="892175">
                <a:moveTo>
                  <a:pt x="632967" y="808101"/>
                </a:moveTo>
                <a:lnTo>
                  <a:pt x="610099" y="824536"/>
                </a:lnTo>
                <a:lnTo>
                  <a:pt x="617473" y="834770"/>
                </a:lnTo>
                <a:lnTo>
                  <a:pt x="601471" y="846454"/>
                </a:lnTo>
                <a:lnTo>
                  <a:pt x="639167" y="846454"/>
                </a:lnTo>
                <a:lnTo>
                  <a:pt x="632967" y="808101"/>
                </a:lnTo>
                <a:close/>
              </a:path>
              <a:path w="647065" h="892175">
                <a:moveTo>
                  <a:pt x="16001" y="0"/>
                </a:moveTo>
                <a:lnTo>
                  <a:pt x="0" y="11683"/>
                </a:lnTo>
                <a:lnTo>
                  <a:pt x="594010" y="836099"/>
                </a:lnTo>
                <a:lnTo>
                  <a:pt x="610099" y="824536"/>
                </a:lnTo>
                <a:lnTo>
                  <a:pt x="16001" y="0"/>
                </a:lnTo>
                <a:close/>
              </a:path>
            </a:pathLst>
          </a:custGeom>
          <a:solidFill>
            <a:srgbClr val="001F5F"/>
          </a:solidFill>
        </p:spPr>
        <p:txBody>
          <a:bodyPr wrap="square" lIns="0" tIns="0" rIns="0" bIns="0" rtlCol="0"/>
          <a:lstStyle/>
          <a:p>
            <a:endParaRPr sz="3600">
              <a:solidFill>
                <a:prstClr val="black"/>
              </a:solidFill>
            </a:endParaRPr>
          </a:p>
        </p:txBody>
      </p:sp>
      <p:sp>
        <p:nvSpPr>
          <p:cNvPr id="33" name="object 33"/>
          <p:cNvSpPr txBox="1"/>
          <p:nvPr/>
        </p:nvSpPr>
        <p:spPr>
          <a:xfrm>
            <a:off x="3463291" y="2446019"/>
            <a:ext cx="2719070" cy="579646"/>
          </a:xfrm>
          <a:prstGeom prst="rect">
            <a:avLst/>
          </a:prstGeom>
        </p:spPr>
        <p:txBody>
          <a:bodyPr vert="horz" wrap="square" lIns="0" tIns="25400" rIns="0" bIns="0" rtlCol="0">
            <a:spAutoFit/>
          </a:bodyPr>
          <a:lstStyle/>
          <a:p>
            <a:pPr marL="25400">
              <a:spcBef>
                <a:spcPts val="200"/>
              </a:spcBef>
            </a:pPr>
            <a:r>
              <a:rPr sz="3600" spc="-20" dirty="0">
                <a:solidFill>
                  <a:srgbClr val="095A82"/>
                </a:solidFill>
                <a:cs typeface="Calibri"/>
              </a:rPr>
              <a:t>Disadvantages</a:t>
            </a:r>
            <a:endParaRPr sz="3600">
              <a:solidFill>
                <a:prstClr val="black"/>
              </a:solidFill>
              <a:cs typeface="Calibri"/>
            </a:endParaRPr>
          </a:p>
        </p:txBody>
      </p:sp>
      <p:sp>
        <p:nvSpPr>
          <p:cNvPr id="34" name="object 34"/>
          <p:cNvSpPr txBox="1"/>
          <p:nvPr/>
        </p:nvSpPr>
        <p:spPr>
          <a:xfrm>
            <a:off x="12256769" y="2442871"/>
            <a:ext cx="2203450" cy="579646"/>
          </a:xfrm>
          <a:prstGeom prst="rect">
            <a:avLst/>
          </a:prstGeom>
        </p:spPr>
        <p:txBody>
          <a:bodyPr vert="horz" wrap="square" lIns="0" tIns="25400" rIns="0" bIns="0" rtlCol="0">
            <a:spAutoFit/>
          </a:bodyPr>
          <a:lstStyle/>
          <a:p>
            <a:pPr marL="25400">
              <a:spcBef>
                <a:spcPts val="200"/>
              </a:spcBef>
            </a:pPr>
            <a:r>
              <a:rPr sz="3600" spc="-20" dirty="0">
                <a:solidFill>
                  <a:srgbClr val="095A82"/>
                </a:solidFill>
                <a:cs typeface="Calibri"/>
              </a:rPr>
              <a:t>Advantages</a:t>
            </a:r>
            <a:endParaRPr sz="3600">
              <a:solidFill>
                <a:prstClr val="black"/>
              </a:solidFill>
              <a:cs typeface="Calibri"/>
            </a:endParaRPr>
          </a:p>
        </p:txBody>
      </p:sp>
      <p:sp>
        <p:nvSpPr>
          <p:cNvPr id="35" name="object 35"/>
          <p:cNvSpPr/>
          <p:nvPr/>
        </p:nvSpPr>
        <p:spPr>
          <a:xfrm>
            <a:off x="934211" y="2409444"/>
            <a:ext cx="7778750" cy="6507480"/>
          </a:xfrm>
          <a:custGeom>
            <a:avLst/>
            <a:gdLst/>
            <a:ahLst/>
            <a:cxnLst/>
            <a:rect l="l" t="t" r="r" b="b"/>
            <a:pathLst>
              <a:path w="3889375" h="3253740">
                <a:moveTo>
                  <a:pt x="0" y="542289"/>
                </a:moveTo>
                <a:lnTo>
                  <a:pt x="1990" y="495503"/>
                </a:lnTo>
                <a:lnTo>
                  <a:pt x="7853" y="449821"/>
                </a:lnTo>
                <a:lnTo>
                  <a:pt x="17426" y="405406"/>
                </a:lnTo>
                <a:lnTo>
                  <a:pt x="30547" y="362422"/>
                </a:lnTo>
                <a:lnTo>
                  <a:pt x="47051" y="321030"/>
                </a:lnTo>
                <a:lnTo>
                  <a:pt x="66777" y="281394"/>
                </a:lnTo>
                <a:lnTo>
                  <a:pt x="89562" y="243676"/>
                </a:lnTo>
                <a:lnTo>
                  <a:pt x="115242" y="208040"/>
                </a:lnTo>
                <a:lnTo>
                  <a:pt x="143656" y="174648"/>
                </a:lnTo>
                <a:lnTo>
                  <a:pt x="174640" y="143664"/>
                </a:lnTo>
                <a:lnTo>
                  <a:pt x="208032" y="115249"/>
                </a:lnTo>
                <a:lnTo>
                  <a:pt x="243668" y="89568"/>
                </a:lnTo>
                <a:lnTo>
                  <a:pt x="281386" y="66782"/>
                </a:lnTo>
                <a:lnTo>
                  <a:pt x="321024" y="47055"/>
                </a:lnTo>
                <a:lnTo>
                  <a:pt x="362418" y="30549"/>
                </a:lnTo>
                <a:lnTo>
                  <a:pt x="405406" y="17428"/>
                </a:lnTo>
                <a:lnTo>
                  <a:pt x="449824" y="7854"/>
                </a:lnTo>
                <a:lnTo>
                  <a:pt x="495510" y="1990"/>
                </a:lnTo>
                <a:lnTo>
                  <a:pt x="542302" y="0"/>
                </a:lnTo>
                <a:lnTo>
                  <a:pt x="3346957" y="0"/>
                </a:lnTo>
                <a:lnTo>
                  <a:pt x="3393744" y="1990"/>
                </a:lnTo>
                <a:lnTo>
                  <a:pt x="3439426" y="7854"/>
                </a:lnTo>
                <a:lnTo>
                  <a:pt x="3483841" y="17428"/>
                </a:lnTo>
                <a:lnTo>
                  <a:pt x="3526825" y="30549"/>
                </a:lnTo>
                <a:lnTo>
                  <a:pt x="3568217" y="47055"/>
                </a:lnTo>
                <a:lnTo>
                  <a:pt x="3607853" y="66782"/>
                </a:lnTo>
                <a:lnTo>
                  <a:pt x="3645571" y="89568"/>
                </a:lnTo>
                <a:lnTo>
                  <a:pt x="3681207" y="115249"/>
                </a:lnTo>
                <a:lnTo>
                  <a:pt x="3714599" y="143664"/>
                </a:lnTo>
                <a:lnTo>
                  <a:pt x="3745583" y="174648"/>
                </a:lnTo>
                <a:lnTo>
                  <a:pt x="3773998" y="208040"/>
                </a:lnTo>
                <a:lnTo>
                  <a:pt x="3799679" y="243676"/>
                </a:lnTo>
                <a:lnTo>
                  <a:pt x="3822465" y="281394"/>
                </a:lnTo>
                <a:lnTo>
                  <a:pt x="3842192" y="321030"/>
                </a:lnTo>
                <a:lnTo>
                  <a:pt x="3858698" y="362422"/>
                </a:lnTo>
                <a:lnTo>
                  <a:pt x="3871819" y="405406"/>
                </a:lnTo>
                <a:lnTo>
                  <a:pt x="3881393" y="449821"/>
                </a:lnTo>
                <a:lnTo>
                  <a:pt x="3887257" y="495503"/>
                </a:lnTo>
                <a:lnTo>
                  <a:pt x="3889248" y="542289"/>
                </a:lnTo>
                <a:lnTo>
                  <a:pt x="3889248" y="2711437"/>
                </a:lnTo>
                <a:lnTo>
                  <a:pt x="3887257" y="2758229"/>
                </a:lnTo>
                <a:lnTo>
                  <a:pt x="3881393" y="2803915"/>
                </a:lnTo>
                <a:lnTo>
                  <a:pt x="3871819" y="2848333"/>
                </a:lnTo>
                <a:lnTo>
                  <a:pt x="3858698" y="2891321"/>
                </a:lnTo>
                <a:lnTo>
                  <a:pt x="3842192" y="2932715"/>
                </a:lnTo>
                <a:lnTo>
                  <a:pt x="3822465" y="2972353"/>
                </a:lnTo>
                <a:lnTo>
                  <a:pt x="3799679" y="3010071"/>
                </a:lnTo>
                <a:lnTo>
                  <a:pt x="3773998" y="3045707"/>
                </a:lnTo>
                <a:lnTo>
                  <a:pt x="3745583" y="3079099"/>
                </a:lnTo>
                <a:lnTo>
                  <a:pt x="3714599" y="3110083"/>
                </a:lnTo>
                <a:lnTo>
                  <a:pt x="3681207" y="3138497"/>
                </a:lnTo>
                <a:lnTo>
                  <a:pt x="3645571" y="3164177"/>
                </a:lnTo>
                <a:lnTo>
                  <a:pt x="3607853" y="3186962"/>
                </a:lnTo>
                <a:lnTo>
                  <a:pt x="3568217" y="3206688"/>
                </a:lnTo>
                <a:lnTo>
                  <a:pt x="3526825" y="3223192"/>
                </a:lnTo>
                <a:lnTo>
                  <a:pt x="3483841" y="3236313"/>
                </a:lnTo>
                <a:lnTo>
                  <a:pt x="3439426" y="3245886"/>
                </a:lnTo>
                <a:lnTo>
                  <a:pt x="3393744" y="3251749"/>
                </a:lnTo>
                <a:lnTo>
                  <a:pt x="3346957" y="3253740"/>
                </a:lnTo>
                <a:lnTo>
                  <a:pt x="542302" y="3253740"/>
                </a:lnTo>
                <a:lnTo>
                  <a:pt x="495510" y="3251749"/>
                </a:lnTo>
                <a:lnTo>
                  <a:pt x="449824" y="3245886"/>
                </a:lnTo>
                <a:lnTo>
                  <a:pt x="405406" y="3236313"/>
                </a:lnTo>
                <a:lnTo>
                  <a:pt x="362418" y="3223192"/>
                </a:lnTo>
                <a:lnTo>
                  <a:pt x="321024" y="3206688"/>
                </a:lnTo>
                <a:lnTo>
                  <a:pt x="281386" y="3186962"/>
                </a:lnTo>
                <a:lnTo>
                  <a:pt x="243668" y="3164177"/>
                </a:lnTo>
                <a:lnTo>
                  <a:pt x="208032" y="3138497"/>
                </a:lnTo>
                <a:lnTo>
                  <a:pt x="174640" y="3110083"/>
                </a:lnTo>
                <a:lnTo>
                  <a:pt x="143656" y="3079099"/>
                </a:lnTo>
                <a:lnTo>
                  <a:pt x="115242" y="3045707"/>
                </a:lnTo>
                <a:lnTo>
                  <a:pt x="89562" y="3010071"/>
                </a:lnTo>
                <a:lnTo>
                  <a:pt x="66777" y="2972353"/>
                </a:lnTo>
                <a:lnTo>
                  <a:pt x="47051" y="2932715"/>
                </a:lnTo>
                <a:lnTo>
                  <a:pt x="30547" y="2891321"/>
                </a:lnTo>
                <a:lnTo>
                  <a:pt x="17426" y="2848333"/>
                </a:lnTo>
                <a:lnTo>
                  <a:pt x="7853" y="2803915"/>
                </a:lnTo>
                <a:lnTo>
                  <a:pt x="1990" y="2758229"/>
                </a:lnTo>
                <a:lnTo>
                  <a:pt x="0" y="2711437"/>
                </a:lnTo>
                <a:lnTo>
                  <a:pt x="0" y="542289"/>
                </a:lnTo>
                <a:close/>
              </a:path>
            </a:pathLst>
          </a:custGeom>
          <a:ln w="19811">
            <a:solidFill>
              <a:srgbClr val="001F5F"/>
            </a:solidFill>
          </a:ln>
        </p:spPr>
        <p:txBody>
          <a:bodyPr wrap="square" lIns="0" tIns="0" rIns="0" bIns="0" rtlCol="0"/>
          <a:lstStyle/>
          <a:p>
            <a:endParaRPr sz="3600">
              <a:solidFill>
                <a:prstClr val="black"/>
              </a:solidFill>
            </a:endParaRPr>
          </a:p>
        </p:txBody>
      </p:sp>
      <p:sp>
        <p:nvSpPr>
          <p:cNvPr id="36" name="object 36"/>
          <p:cNvSpPr/>
          <p:nvPr/>
        </p:nvSpPr>
        <p:spPr>
          <a:xfrm>
            <a:off x="9358883" y="2409444"/>
            <a:ext cx="7998458" cy="6507480"/>
          </a:xfrm>
          <a:custGeom>
            <a:avLst/>
            <a:gdLst/>
            <a:ahLst/>
            <a:cxnLst/>
            <a:rect l="l" t="t" r="r" b="b"/>
            <a:pathLst>
              <a:path w="3999229" h="3253740">
                <a:moveTo>
                  <a:pt x="0" y="542289"/>
                </a:moveTo>
                <a:lnTo>
                  <a:pt x="1990" y="495503"/>
                </a:lnTo>
                <a:lnTo>
                  <a:pt x="7854" y="449821"/>
                </a:lnTo>
                <a:lnTo>
                  <a:pt x="17428" y="405406"/>
                </a:lnTo>
                <a:lnTo>
                  <a:pt x="30549" y="362422"/>
                </a:lnTo>
                <a:lnTo>
                  <a:pt x="47055" y="321030"/>
                </a:lnTo>
                <a:lnTo>
                  <a:pt x="66782" y="281394"/>
                </a:lnTo>
                <a:lnTo>
                  <a:pt x="89568" y="243676"/>
                </a:lnTo>
                <a:lnTo>
                  <a:pt x="115249" y="208040"/>
                </a:lnTo>
                <a:lnTo>
                  <a:pt x="143664" y="174648"/>
                </a:lnTo>
                <a:lnTo>
                  <a:pt x="174648" y="143664"/>
                </a:lnTo>
                <a:lnTo>
                  <a:pt x="208040" y="115249"/>
                </a:lnTo>
                <a:lnTo>
                  <a:pt x="243676" y="89568"/>
                </a:lnTo>
                <a:lnTo>
                  <a:pt x="281394" y="66782"/>
                </a:lnTo>
                <a:lnTo>
                  <a:pt x="321030" y="47055"/>
                </a:lnTo>
                <a:lnTo>
                  <a:pt x="362422" y="30549"/>
                </a:lnTo>
                <a:lnTo>
                  <a:pt x="405406" y="17428"/>
                </a:lnTo>
                <a:lnTo>
                  <a:pt x="449821" y="7854"/>
                </a:lnTo>
                <a:lnTo>
                  <a:pt x="495503" y="1990"/>
                </a:lnTo>
                <a:lnTo>
                  <a:pt x="542290" y="0"/>
                </a:lnTo>
                <a:lnTo>
                  <a:pt x="3456686" y="0"/>
                </a:lnTo>
                <a:lnTo>
                  <a:pt x="3503472" y="1990"/>
                </a:lnTo>
                <a:lnTo>
                  <a:pt x="3549154" y="7854"/>
                </a:lnTo>
                <a:lnTo>
                  <a:pt x="3593569" y="17428"/>
                </a:lnTo>
                <a:lnTo>
                  <a:pt x="3636553" y="30549"/>
                </a:lnTo>
                <a:lnTo>
                  <a:pt x="3677945" y="47055"/>
                </a:lnTo>
                <a:lnTo>
                  <a:pt x="3717581" y="66782"/>
                </a:lnTo>
                <a:lnTo>
                  <a:pt x="3755299" y="89568"/>
                </a:lnTo>
                <a:lnTo>
                  <a:pt x="3790935" y="115249"/>
                </a:lnTo>
                <a:lnTo>
                  <a:pt x="3824327" y="143664"/>
                </a:lnTo>
                <a:lnTo>
                  <a:pt x="3855311" y="174648"/>
                </a:lnTo>
                <a:lnTo>
                  <a:pt x="3883726" y="208040"/>
                </a:lnTo>
                <a:lnTo>
                  <a:pt x="3909407" y="243676"/>
                </a:lnTo>
                <a:lnTo>
                  <a:pt x="3932193" y="281394"/>
                </a:lnTo>
                <a:lnTo>
                  <a:pt x="3951920" y="321030"/>
                </a:lnTo>
                <a:lnTo>
                  <a:pt x="3968426" y="362422"/>
                </a:lnTo>
                <a:lnTo>
                  <a:pt x="3981547" y="405406"/>
                </a:lnTo>
                <a:lnTo>
                  <a:pt x="3991121" y="449821"/>
                </a:lnTo>
                <a:lnTo>
                  <a:pt x="3996985" y="495503"/>
                </a:lnTo>
                <a:lnTo>
                  <a:pt x="3998976" y="542289"/>
                </a:lnTo>
                <a:lnTo>
                  <a:pt x="3998976" y="2711437"/>
                </a:lnTo>
                <a:lnTo>
                  <a:pt x="3996985" y="2758229"/>
                </a:lnTo>
                <a:lnTo>
                  <a:pt x="3991121" y="2803915"/>
                </a:lnTo>
                <a:lnTo>
                  <a:pt x="3981547" y="2848333"/>
                </a:lnTo>
                <a:lnTo>
                  <a:pt x="3968426" y="2891321"/>
                </a:lnTo>
                <a:lnTo>
                  <a:pt x="3951920" y="2932715"/>
                </a:lnTo>
                <a:lnTo>
                  <a:pt x="3932193" y="2972353"/>
                </a:lnTo>
                <a:lnTo>
                  <a:pt x="3909407" y="3010071"/>
                </a:lnTo>
                <a:lnTo>
                  <a:pt x="3883726" y="3045707"/>
                </a:lnTo>
                <a:lnTo>
                  <a:pt x="3855311" y="3079099"/>
                </a:lnTo>
                <a:lnTo>
                  <a:pt x="3824327" y="3110083"/>
                </a:lnTo>
                <a:lnTo>
                  <a:pt x="3790935" y="3138497"/>
                </a:lnTo>
                <a:lnTo>
                  <a:pt x="3755299" y="3164177"/>
                </a:lnTo>
                <a:lnTo>
                  <a:pt x="3717581" y="3186962"/>
                </a:lnTo>
                <a:lnTo>
                  <a:pt x="3677945" y="3206688"/>
                </a:lnTo>
                <a:lnTo>
                  <a:pt x="3636553" y="3223192"/>
                </a:lnTo>
                <a:lnTo>
                  <a:pt x="3593569" y="3236313"/>
                </a:lnTo>
                <a:lnTo>
                  <a:pt x="3549154" y="3245886"/>
                </a:lnTo>
                <a:lnTo>
                  <a:pt x="3503472" y="3251749"/>
                </a:lnTo>
                <a:lnTo>
                  <a:pt x="3456686" y="3253740"/>
                </a:lnTo>
                <a:lnTo>
                  <a:pt x="542290" y="3253740"/>
                </a:lnTo>
                <a:lnTo>
                  <a:pt x="495503" y="3251749"/>
                </a:lnTo>
                <a:lnTo>
                  <a:pt x="449821" y="3245886"/>
                </a:lnTo>
                <a:lnTo>
                  <a:pt x="405406" y="3236313"/>
                </a:lnTo>
                <a:lnTo>
                  <a:pt x="362422" y="3223192"/>
                </a:lnTo>
                <a:lnTo>
                  <a:pt x="321030" y="3206688"/>
                </a:lnTo>
                <a:lnTo>
                  <a:pt x="281394" y="3186962"/>
                </a:lnTo>
                <a:lnTo>
                  <a:pt x="243676" y="3164177"/>
                </a:lnTo>
                <a:lnTo>
                  <a:pt x="208040" y="3138497"/>
                </a:lnTo>
                <a:lnTo>
                  <a:pt x="174648" y="3110083"/>
                </a:lnTo>
                <a:lnTo>
                  <a:pt x="143664" y="3079099"/>
                </a:lnTo>
                <a:lnTo>
                  <a:pt x="115249" y="3045707"/>
                </a:lnTo>
                <a:lnTo>
                  <a:pt x="89568" y="3010071"/>
                </a:lnTo>
                <a:lnTo>
                  <a:pt x="66782" y="2972353"/>
                </a:lnTo>
                <a:lnTo>
                  <a:pt x="47055" y="2932715"/>
                </a:lnTo>
                <a:lnTo>
                  <a:pt x="30549" y="2891321"/>
                </a:lnTo>
                <a:lnTo>
                  <a:pt x="17428" y="2848333"/>
                </a:lnTo>
                <a:lnTo>
                  <a:pt x="7854" y="2803915"/>
                </a:lnTo>
                <a:lnTo>
                  <a:pt x="1990" y="2758229"/>
                </a:lnTo>
                <a:lnTo>
                  <a:pt x="0" y="2711437"/>
                </a:lnTo>
                <a:lnTo>
                  <a:pt x="0" y="542289"/>
                </a:lnTo>
                <a:close/>
              </a:path>
            </a:pathLst>
          </a:custGeom>
          <a:ln w="19812">
            <a:solidFill>
              <a:srgbClr val="001F5F"/>
            </a:solidFill>
          </a:ln>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375047606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13078766" cy="886140"/>
          </a:xfrm>
          <a:prstGeom prst="rect">
            <a:avLst/>
          </a:prstGeom>
        </p:spPr>
        <p:txBody>
          <a:bodyPr vert="horz" wrap="square" lIns="0" tIns="24130" rIns="0" bIns="0" rtlCol="0">
            <a:spAutoFit/>
          </a:bodyPr>
          <a:lstStyle/>
          <a:p>
            <a:pPr marL="25400">
              <a:spcBef>
                <a:spcPts val="190"/>
              </a:spcBef>
            </a:pPr>
            <a:r>
              <a:rPr lang="en-IN" sz="5600" spc="-20" dirty="0">
                <a:solidFill>
                  <a:srgbClr val="095A82"/>
                </a:solidFill>
              </a:rPr>
              <a:t>Probability &amp; Statistics Course Outline</a:t>
            </a:r>
            <a:endParaRPr sz="5600" dirty="0"/>
          </a:p>
        </p:txBody>
      </p:sp>
      <p:sp>
        <p:nvSpPr>
          <p:cNvPr id="7" name="Rectangle 6"/>
          <p:cNvSpPr/>
          <p:nvPr/>
        </p:nvSpPr>
        <p:spPr>
          <a:xfrm>
            <a:off x="685800" y="1757224"/>
            <a:ext cx="16669510" cy="8217634"/>
          </a:xfrm>
          <a:prstGeom prst="rect">
            <a:avLst/>
          </a:prstGeom>
        </p:spPr>
        <p:txBody>
          <a:bodyPr wrap="square">
            <a:spAutoFit/>
          </a:bodyPr>
          <a:lstStyle/>
          <a:p>
            <a:pPr algn="just">
              <a:lnSpc>
                <a:spcPct val="200000"/>
              </a:lnSpc>
            </a:pPr>
            <a:r>
              <a:rPr lang="en-IN" sz="2400" b="1" dirty="0" smtClean="0">
                <a:solidFill>
                  <a:srgbClr val="0070C0"/>
                </a:solidFill>
              </a:rPr>
              <a:t>Foundations of Statistics</a:t>
            </a:r>
            <a:endParaRPr lang="en-IN" sz="2400" b="1" dirty="0">
              <a:solidFill>
                <a:srgbClr val="0070C0"/>
              </a:solidFill>
            </a:endParaRPr>
          </a:p>
          <a:p>
            <a:pPr algn="just">
              <a:lnSpc>
                <a:spcPct val="200000"/>
              </a:lnSpc>
            </a:pPr>
            <a:r>
              <a:rPr lang="en-US" sz="2400" dirty="0"/>
              <a:t>Statistical Jargons - Understanding the properties of an attribute - Central tendencies (Mean, Median, Mode) - Measures of spread (Range, Variance, Standard Deviation) - Z score</a:t>
            </a:r>
            <a:endParaRPr lang="en-IN" sz="2400" dirty="0"/>
          </a:p>
          <a:p>
            <a:pPr algn="just">
              <a:lnSpc>
                <a:spcPct val="200000"/>
              </a:lnSpc>
            </a:pPr>
            <a:r>
              <a:rPr lang="en-IN" sz="2400" b="1" dirty="0" smtClean="0">
                <a:solidFill>
                  <a:srgbClr val="0070C0"/>
                </a:solidFill>
              </a:rPr>
              <a:t>Foundations of Probability</a:t>
            </a:r>
            <a:endParaRPr lang="en-IN" sz="2400" b="1" dirty="0">
              <a:solidFill>
                <a:srgbClr val="0070C0"/>
              </a:solidFill>
            </a:endParaRPr>
          </a:p>
          <a:p>
            <a:pPr algn="just">
              <a:lnSpc>
                <a:spcPct val="200000"/>
              </a:lnSpc>
            </a:pPr>
            <a:r>
              <a:rPr lang="en-US" sz="2400" dirty="0"/>
              <a:t>Exclusive Event – Independent Event - Introduction to random variables – Joint probability – Marginal probability – Union probability – Conditional probability - probability theory, conditional probability, and to a most powerful algorithm in probability theory - Bayes Theorem – Probability tree – Confusion Matrix Discrete probability distributions - Bernoulli, Binomial – Geometric - Poisson and properties of each. Continuous probability distributions - Exponential - Special emphasis on Normal distribution - t- distribution - Central Limit Theorem - Sampling distributions - Confidence Intervals - Hypothesis Testing Statistical hypothesis - chi-square test - t-test - z-test - F-test – ANOVA</a:t>
            </a:r>
            <a:endParaRPr lang="en-IN" sz="2400" dirty="0"/>
          </a:p>
          <a:p>
            <a:r>
              <a:rPr lang="en-US" sz="2400" dirty="0"/>
              <a:t/>
            </a:r>
            <a:br>
              <a:rPr lang="en-US" sz="2400" dirty="0"/>
            </a:br>
            <a:r>
              <a:rPr lang="en-US" sz="2400" dirty="0">
                <a:solidFill>
                  <a:prstClr val="black"/>
                </a:solidFill>
              </a:rPr>
              <a:t> </a:t>
            </a:r>
            <a:endParaRPr lang="en-IN" sz="2400" dirty="0">
              <a:solidFill>
                <a:prstClr val="black"/>
              </a:solidFill>
            </a:endParaRPr>
          </a:p>
        </p:txBody>
      </p:sp>
    </p:spTree>
    <p:extLst>
      <p:ext uri="{BB962C8B-B14F-4D97-AF65-F5344CB8AC3E}">
        <p14:creationId xmlns:p14="http://schemas.microsoft.com/office/powerpoint/2010/main" val="284620603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a:spLocks noGrp="1"/>
          </p:cNvSpPr>
          <p:nvPr>
            <p:ph type="title"/>
          </p:nvPr>
        </p:nvSpPr>
        <p:spPr>
          <a:xfrm>
            <a:off x="1991109" y="5240268"/>
            <a:ext cx="15127220" cy="1133644"/>
          </a:xfrm>
          <a:prstGeom prst="rect">
            <a:avLst/>
          </a:prstGeom>
        </p:spPr>
        <p:txBody>
          <a:bodyPr vert="horz" wrap="square" lIns="0" tIns="25400" rIns="0" bIns="0" rtlCol="0">
            <a:spAutoFit/>
          </a:bodyPr>
          <a:lstStyle/>
          <a:p>
            <a:pPr marL="12700" marR="10160" indent="7620" algn="ctr">
              <a:spcBef>
                <a:spcPts val="100"/>
              </a:spcBef>
            </a:pPr>
            <a:r>
              <a:rPr lang="en-IN" spc="-5" dirty="0" smtClean="0">
                <a:solidFill>
                  <a:srgbClr val="002060"/>
                </a:solidFill>
              </a:rPr>
              <a:t>Machine Learning</a:t>
            </a:r>
            <a:endParaRPr lang="en-IN" spc="-5" dirty="0">
              <a:solidFill>
                <a:srgbClr val="002060"/>
              </a:solidFill>
            </a:endParaRPr>
          </a:p>
        </p:txBody>
      </p:sp>
      <p:sp>
        <p:nvSpPr>
          <p:cNvPr id="10" name="object 3"/>
          <p:cNvSpPr/>
          <p:nvPr/>
        </p:nvSpPr>
        <p:spPr>
          <a:xfrm>
            <a:off x="1946148" y="7018019"/>
            <a:ext cx="14399260" cy="1134110"/>
          </a:xfrm>
          <a:custGeom>
            <a:avLst/>
            <a:gdLst/>
            <a:ahLst/>
            <a:cxnLst/>
            <a:rect l="l" t="t" r="r" b="b"/>
            <a:pathLst>
              <a:path w="7199630" h="567054">
                <a:moveTo>
                  <a:pt x="7104887" y="0"/>
                </a:moveTo>
                <a:lnTo>
                  <a:pt x="94487" y="0"/>
                </a:lnTo>
                <a:lnTo>
                  <a:pt x="57708" y="7423"/>
                </a:lnTo>
                <a:lnTo>
                  <a:pt x="27674" y="27670"/>
                </a:lnTo>
                <a:lnTo>
                  <a:pt x="7425" y="57703"/>
                </a:lnTo>
                <a:lnTo>
                  <a:pt x="0" y="94487"/>
                </a:lnTo>
                <a:lnTo>
                  <a:pt x="0" y="472439"/>
                </a:lnTo>
                <a:lnTo>
                  <a:pt x="7425" y="509219"/>
                </a:lnTo>
                <a:lnTo>
                  <a:pt x="27674" y="539253"/>
                </a:lnTo>
                <a:lnTo>
                  <a:pt x="57708" y="559502"/>
                </a:lnTo>
                <a:lnTo>
                  <a:pt x="94487" y="566927"/>
                </a:lnTo>
                <a:lnTo>
                  <a:pt x="7104887" y="566927"/>
                </a:lnTo>
                <a:lnTo>
                  <a:pt x="7141672" y="559502"/>
                </a:lnTo>
                <a:lnTo>
                  <a:pt x="7171705" y="539253"/>
                </a:lnTo>
                <a:lnTo>
                  <a:pt x="7191952" y="509219"/>
                </a:lnTo>
                <a:lnTo>
                  <a:pt x="7199376" y="472439"/>
                </a:lnTo>
                <a:lnTo>
                  <a:pt x="7199376" y="94487"/>
                </a:lnTo>
                <a:lnTo>
                  <a:pt x="7191952" y="57703"/>
                </a:lnTo>
                <a:lnTo>
                  <a:pt x="7171705" y="27670"/>
                </a:lnTo>
                <a:lnTo>
                  <a:pt x="7141672" y="7423"/>
                </a:lnTo>
                <a:lnTo>
                  <a:pt x="7104887" y="0"/>
                </a:lnTo>
                <a:close/>
              </a:path>
            </a:pathLst>
          </a:custGeom>
          <a:solidFill>
            <a:srgbClr val="DCE2E3"/>
          </a:solidFill>
        </p:spPr>
        <p:txBody>
          <a:bodyPr wrap="square" lIns="0" tIns="0" rIns="0" bIns="0" rtlCol="0"/>
          <a:lstStyle/>
          <a:p>
            <a:endParaRPr sz="3600">
              <a:solidFill>
                <a:prstClr val="black"/>
              </a:solidFill>
            </a:endParaRPr>
          </a:p>
        </p:txBody>
      </p:sp>
      <p:sp>
        <p:nvSpPr>
          <p:cNvPr id="11" name="object 5"/>
          <p:cNvSpPr txBox="1"/>
          <p:nvPr/>
        </p:nvSpPr>
        <p:spPr>
          <a:xfrm>
            <a:off x="2697732" y="7306971"/>
            <a:ext cx="12885420" cy="943848"/>
          </a:xfrm>
          <a:prstGeom prst="rect">
            <a:avLst/>
          </a:prstGeom>
        </p:spPr>
        <p:txBody>
          <a:bodyPr vert="horz" wrap="square" lIns="0" tIns="25400" rIns="0" bIns="0" rtlCol="0">
            <a:spAutoFit/>
          </a:bodyPr>
          <a:lstStyle/>
          <a:p>
            <a:pPr marL="12700" algn="ctr">
              <a:spcBef>
                <a:spcPts val="100"/>
              </a:spcBef>
            </a:pPr>
            <a:r>
              <a:rPr lang="en-IN" sz="2800" dirty="0">
                <a:solidFill>
                  <a:srgbClr val="095A82"/>
                </a:solidFill>
                <a:cs typeface="Calibri"/>
              </a:rPr>
              <a:t>Now </a:t>
            </a:r>
            <a:r>
              <a:rPr lang="en-IN" sz="2800" spc="-15" dirty="0">
                <a:solidFill>
                  <a:srgbClr val="095A82"/>
                </a:solidFill>
                <a:cs typeface="Calibri"/>
              </a:rPr>
              <a:t>let’s </a:t>
            </a:r>
            <a:r>
              <a:rPr lang="en-IN" sz="2800" spc="-10" dirty="0">
                <a:solidFill>
                  <a:srgbClr val="095A82"/>
                </a:solidFill>
                <a:cs typeface="Calibri"/>
              </a:rPr>
              <a:t>understand </a:t>
            </a:r>
            <a:r>
              <a:rPr lang="en-IN" sz="2800" spc="-5" dirty="0">
                <a:solidFill>
                  <a:srgbClr val="095A82"/>
                </a:solidFill>
                <a:cs typeface="Calibri"/>
              </a:rPr>
              <a:t>what </a:t>
            </a:r>
            <a:r>
              <a:rPr lang="en-IN" sz="2800" dirty="0" smtClean="0">
                <a:solidFill>
                  <a:srgbClr val="095A82"/>
                </a:solidFill>
                <a:cs typeface="Calibri"/>
              </a:rPr>
              <a:t>Machine Learning is </a:t>
            </a:r>
            <a:r>
              <a:rPr lang="en-IN" sz="2800" dirty="0">
                <a:solidFill>
                  <a:srgbClr val="095A82"/>
                </a:solidFill>
                <a:cs typeface="Calibri"/>
              </a:rPr>
              <a:t>all</a:t>
            </a:r>
            <a:r>
              <a:rPr lang="en-IN" sz="2800" spc="-75" dirty="0">
                <a:solidFill>
                  <a:srgbClr val="095A82"/>
                </a:solidFill>
                <a:cs typeface="Calibri"/>
              </a:rPr>
              <a:t> </a:t>
            </a:r>
            <a:r>
              <a:rPr lang="en-IN" sz="2800" dirty="0">
                <a:solidFill>
                  <a:srgbClr val="095A82"/>
                </a:solidFill>
                <a:cs typeface="Calibri"/>
              </a:rPr>
              <a:t>about</a:t>
            </a:r>
            <a:endParaRPr lang="en-IN" sz="2800" dirty="0">
              <a:solidFill>
                <a:prstClr val="black"/>
              </a:solidFill>
              <a:cs typeface="Calibri"/>
            </a:endParaRPr>
          </a:p>
          <a:p>
            <a:pPr marL="25400">
              <a:spcBef>
                <a:spcPts val="200"/>
              </a:spcBef>
            </a:pPr>
            <a:endParaRPr lang="en-IN" sz="2800" dirty="0">
              <a:solidFill>
                <a:prstClr val="black"/>
              </a:solidFill>
              <a:cs typeface="Calibri"/>
            </a:endParaRPr>
          </a:p>
        </p:txBody>
      </p:sp>
      <p:sp>
        <p:nvSpPr>
          <p:cNvPr id="12" name="object 4"/>
          <p:cNvSpPr/>
          <p:nvPr/>
        </p:nvSpPr>
        <p:spPr>
          <a:xfrm>
            <a:off x="2098548" y="7170419"/>
            <a:ext cx="14399260" cy="1134110"/>
          </a:xfrm>
          <a:custGeom>
            <a:avLst/>
            <a:gdLst/>
            <a:ahLst/>
            <a:cxnLst/>
            <a:rect l="l" t="t" r="r" b="b"/>
            <a:pathLst>
              <a:path w="7199630" h="567054">
                <a:moveTo>
                  <a:pt x="0" y="94487"/>
                </a:moveTo>
                <a:lnTo>
                  <a:pt x="7425" y="57703"/>
                </a:lnTo>
                <a:lnTo>
                  <a:pt x="27674" y="27670"/>
                </a:lnTo>
                <a:lnTo>
                  <a:pt x="57708" y="7423"/>
                </a:lnTo>
                <a:lnTo>
                  <a:pt x="94487" y="0"/>
                </a:lnTo>
                <a:lnTo>
                  <a:pt x="7104887" y="0"/>
                </a:lnTo>
                <a:lnTo>
                  <a:pt x="7141672" y="7423"/>
                </a:lnTo>
                <a:lnTo>
                  <a:pt x="7171705" y="27670"/>
                </a:lnTo>
                <a:lnTo>
                  <a:pt x="7191952" y="57703"/>
                </a:lnTo>
                <a:lnTo>
                  <a:pt x="7199376" y="94487"/>
                </a:lnTo>
                <a:lnTo>
                  <a:pt x="7199376" y="472439"/>
                </a:lnTo>
                <a:lnTo>
                  <a:pt x="7191952" y="509219"/>
                </a:lnTo>
                <a:lnTo>
                  <a:pt x="7171705" y="539253"/>
                </a:lnTo>
                <a:lnTo>
                  <a:pt x="7141672" y="559502"/>
                </a:lnTo>
                <a:lnTo>
                  <a:pt x="7104887" y="566927"/>
                </a:lnTo>
                <a:lnTo>
                  <a:pt x="94487" y="566927"/>
                </a:lnTo>
                <a:lnTo>
                  <a:pt x="57708" y="559502"/>
                </a:lnTo>
                <a:lnTo>
                  <a:pt x="27674" y="539253"/>
                </a:lnTo>
                <a:lnTo>
                  <a:pt x="7425" y="509219"/>
                </a:lnTo>
                <a:lnTo>
                  <a:pt x="0" y="472439"/>
                </a:lnTo>
                <a:lnTo>
                  <a:pt x="0" y="94487"/>
                </a:lnTo>
                <a:close/>
              </a:path>
            </a:pathLst>
          </a:custGeom>
          <a:ln w="28955">
            <a:solidFill>
              <a:srgbClr val="5F5F5F"/>
            </a:solidFill>
          </a:ln>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426896292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16202966" cy="886140"/>
          </a:xfrm>
          <a:prstGeom prst="rect">
            <a:avLst/>
          </a:prstGeom>
        </p:spPr>
        <p:txBody>
          <a:bodyPr vert="horz" wrap="square" lIns="0" tIns="24130" rIns="0" bIns="0" rtlCol="0">
            <a:spAutoFit/>
          </a:bodyPr>
          <a:lstStyle/>
          <a:p>
            <a:pPr marL="25400">
              <a:spcBef>
                <a:spcPts val="190"/>
              </a:spcBef>
            </a:pPr>
            <a:r>
              <a:rPr lang="en-IN" sz="5600" spc="-20" dirty="0" smtClean="0">
                <a:solidFill>
                  <a:srgbClr val="095A82"/>
                </a:solidFill>
              </a:rPr>
              <a:t>Machine Learning using Python</a:t>
            </a:r>
            <a:endParaRPr sz="5600" dirty="0"/>
          </a:p>
        </p:txBody>
      </p:sp>
      <p:sp>
        <p:nvSpPr>
          <p:cNvPr id="5" name="object 7"/>
          <p:cNvSpPr/>
          <p:nvPr/>
        </p:nvSpPr>
        <p:spPr>
          <a:xfrm>
            <a:off x="7693152" y="4492752"/>
            <a:ext cx="1993900" cy="1186180"/>
          </a:xfrm>
          <a:custGeom>
            <a:avLst/>
            <a:gdLst/>
            <a:ahLst/>
            <a:cxnLst/>
            <a:rect l="l" t="t" r="r" b="b"/>
            <a:pathLst>
              <a:path w="996950" h="593089">
                <a:moveTo>
                  <a:pt x="0" y="0"/>
                </a:moveTo>
                <a:lnTo>
                  <a:pt x="0" y="251079"/>
                </a:lnTo>
                <a:lnTo>
                  <a:pt x="996696" y="592836"/>
                </a:lnTo>
                <a:lnTo>
                  <a:pt x="0" y="0"/>
                </a:lnTo>
                <a:close/>
              </a:path>
            </a:pathLst>
          </a:custGeom>
          <a:solidFill>
            <a:srgbClr val="434071"/>
          </a:solidFill>
        </p:spPr>
        <p:txBody>
          <a:bodyPr wrap="square" lIns="0" tIns="0" rIns="0" bIns="0" rtlCol="0"/>
          <a:lstStyle/>
          <a:p>
            <a:endParaRPr sz="3600">
              <a:solidFill>
                <a:prstClr val="black"/>
              </a:solidFill>
            </a:endParaRPr>
          </a:p>
        </p:txBody>
      </p:sp>
      <p:sp>
        <p:nvSpPr>
          <p:cNvPr id="7" name="object 8"/>
          <p:cNvSpPr/>
          <p:nvPr/>
        </p:nvSpPr>
        <p:spPr>
          <a:xfrm>
            <a:off x="1103374" y="2456690"/>
            <a:ext cx="6589776" cy="2831588"/>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9"/>
          <p:cNvSpPr/>
          <p:nvPr/>
        </p:nvSpPr>
        <p:spPr>
          <a:xfrm>
            <a:off x="7693152" y="5678422"/>
            <a:ext cx="1993900" cy="1186180"/>
          </a:xfrm>
          <a:custGeom>
            <a:avLst/>
            <a:gdLst/>
            <a:ahLst/>
            <a:cxnLst/>
            <a:rect l="l" t="t" r="r" b="b"/>
            <a:pathLst>
              <a:path w="996950" h="593089">
                <a:moveTo>
                  <a:pt x="996696" y="0"/>
                </a:moveTo>
                <a:lnTo>
                  <a:pt x="0" y="340740"/>
                </a:lnTo>
                <a:lnTo>
                  <a:pt x="0" y="592836"/>
                </a:lnTo>
                <a:lnTo>
                  <a:pt x="996696" y="0"/>
                </a:lnTo>
                <a:close/>
              </a:path>
            </a:pathLst>
          </a:custGeom>
          <a:solidFill>
            <a:srgbClr val="464579"/>
          </a:solidFill>
        </p:spPr>
        <p:txBody>
          <a:bodyPr wrap="square" lIns="0" tIns="0" rIns="0" bIns="0" rtlCol="0"/>
          <a:lstStyle/>
          <a:p>
            <a:endParaRPr sz="3600">
              <a:solidFill>
                <a:prstClr val="black"/>
              </a:solidFill>
            </a:endParaRPr>
          </a:p>
        </p:txBody>
      </p:sp>
      <p:sp>
        <p:nvSpPr>
          <p:cNvPr id="9" name="object 10"/>
          <p:cNvSpPr/>
          <p:nvPr/>
        </p:nvSpPr>
        <p:spPr>
          <a:xfrm>
            <a:off x="1103374" y="6068566"/>
            <a:ext cx="6589776" cy="2834536"/>
          </a:xfrm>
          <a:prstGeom prst="rect">
            <a:avLst/>
          </a:prstGeom>
          <a:blipFill>
            <a:blip r:embed="rId3" cstate="print"/>
            <a:stretch>
              <a:fillRect/>
            </a:stretch>
          </a:blipFill>
        </p:spPr>
        <p:txBody>
          <a:bodyPr wrap="square" lIns="0" tIns="0" rIns="0" bIns="0" rtlCol="0"/>
          <a:lstStyle/>
          <a:p>
            <a:endParaRPr sz="3600">
              <a:solidFill>
                <a:prstClr val="black"/>
              </a:solidFill>
            </a:endParaRPr>
          </a:p>
        </p:txBody>
      </p:sp>
      <p:sp>
        <p:nvSpPr>
          <p:cNvPr id="10" name="object 11"/>
          <p:cNvSpPr/>
          <p:nvPr/>
        </p:nvSpPr>
        <p:spPr>
          <a:xfrm>
            <a:off x="996696" y="5647918"/>
            <a:ext cx="8787384" cy="2072664"/>
          </a:xfrm>
          <a:prstGeom prst="rect">
            <a:avLst/>
          </a:prstGeom>
          <a:blipFill>
            <a:blip r:embed="rId4" cstate="print"/>
            <a:stretch>
              <a:fillRect/>
            </a:stretch>
          </a:blipFill>
        </p:spPr>
        <p:txBody>
          <a:bodyPr wrap="square" lIns="0" tIns="0" rIns="0" bIns="0" rtlCol="0"/>
          <a:lstStyle/>
          <a:p>
            <a:endParaRPr sz="3600">
              <a:solidFill>
                <a:prstClr val="black"/>
              </a:solidFill>
            </a:endParaRPr>
          </a:p>
        </p:txBody>
      </p:sp>
      <p:sp>
        <p:nvSpPr>
          <p:cNvPr id="11" name="object 12"/>
          <p:cNvSpPr/>
          <p:nvPr/>
        </p:nvSpPr>
        <p:spPr>
          <a:xfrm>
            <a:off x="1103374" y="5678422"/>
            <a:ext cx="8583168" cy="1869824"/>
          </a:xfrm>
          <a:prstGeom prst="rect">
            <a:avLst/>
          </a:prstGeom>
          <a:blipFill>
            <a:blip r:embed="rId5" cstate="print"/>
            <a:stretch>
              <a:fillRect/>
            </a:stretch>
          </a:blipFill>
        </p:spPr>
        <p:txBody>
          <a:bodyPr wrap="square" lIns="0" tIns="0" rIns="0" bIns="0" rtlCol="0"/>
          <a:lstStyle/>
          <a:p>
            <a:endParaRPr sz="3600">
              <a:solidFill>
                <a:prstClr val="black"/>
              </a:solidFill>
            </a:endParaRPr>
          </a:p>
        </p:txBody>
      </p:sp>
      <p:sp>
        <p:nvSpPr>
          <p:cNvPr id="12" name="object 13"/>
          <p:cNvSpPr/>
          <p:nvPr/>
        </p:nvSpPr>
        <p:spPr>
          <a:xfrm>
            <a:off x="886966" y="3654552"/>
            <a:ext cx="9006840" cy="2164080"/>
          </a:xfrm>
          <a:prstGeom prst="rect">
            <a:avLst/>
          </a:prstGeom>
          <a:blipFill>
            <a:blip r:embed="rId6" cstate="print"/>
            <a:stretch>
              <a:fillRect/>
            </a:stretch>
          </a:blipFill>
        </p:spPr>
        <p:txBody>
          <a:bodyPr wrap="square" lIns="0" tIns="0" rIns="0" bIns="0" rtlCol="0"/>
          <a:lstStyle/>
          <a:p>
            <a:endParaRPr sz="3600">
              <a:solidFill>
                <a:prstClr val="black"/>
              </a:solidFill>
            </a:endParaRPr>
          </a:p>
        </p:txBody>
      </p:sp>
      <p:sp>
        <p:nvSpPr>
          <p:cNvPr id="13" name="object 14"/>
          <p:cNvSpPr/>
          <p:nvPr/>
        </p:nvSpPr>
        <p:spPr>
          <a:xfrm>
            <a:off x="1103374" y="3805798"/>
            <a:ext cx="8583168" cy="1872624"/>
          </a:xfrm>
          <a:prstGeom prst="rect">
            <a:avLst/>
          </a:prstGeom>
          <a:blipFill>
            <a:blip r:embed="rId7" cstate="print"/>
            <a:stretch>
              <a:fillRect/>
            </a:stretch>
          </a:blipFill>
        </p:spPr>
        <p:txBody>
          <a:bodyPr wrap="square" lIns="0" tIns="0" rIns="0" bIns="0" rtlCol="0"/>
          <a:lstStyle/>
          <a:p>
            <a:endParaRPr sz="3600">
              <a:solidFill>
                <a:prstClr val="black"/>
              </a:solidFill>
            </a:endParaRPr>
          </a:p>
        </p:txBody>
      </p:sp>
      <p:sp>
        <p:nvSpPr>
          <p:cNvPr id="14" name="object 15"/>
          <p:cNvSpPr/>
          <p:nvPr/>
        </p:nvSpPr>
        <p:spPr>
          <a:xfrm>
            <a:off x="2464307" y="2933701"/>
            <a:ext cx="3810" cy="494030"/>
          </a:xfrm>
          <a:custGeom>
            <a:avLst/>
            <a:gdLst/>
            <a:ahLst/>
            <a:cxnLst/>
            <a:rect l="l" t="t" r="r" b="b"/>
            <a:pathLst>
              <a:path w="1905" h="247014">
                <a:moveTo>
                  <a:pt x="762" y="-14477"/>
                </a:moveTo>
                <a:lnTo>
                  <a:pt x="762" y="261366"/>
                </a:lnTo>
              </a:path>
            </a:pathLst>
          </a:custGeom>
          <a:ln w="30480">
            <a:solidFill>
              <a:srgbClr val="FFFFFF"/>
            </a:solidFill>
          </a:ln>
        </p:spPr>
        <p:txBody>
          <a:bodyPr wrap="square" lIns="0" tIns="0" rIns="0" bIns="0" rtlCol="0"/>
          <a:lstStyle/>
          <a:p>
            <a:endParaRPr sz="3600">
              <a:solidFill>
                <a:prstClr val="black"/>
              </a:solidFill>
            </a:endParaRPr>
          </a:p>
        </p:txBody>
      </p:sp>
      <p:sp>
        <p:nvSpPr>
          <p:cNvPr id="15" name="object 16"/>
          <p:cNvSpPr txBox="1"/>
          <p:nvPr/>
        </p:nvSpPr>
        <p:spPr>
          <a:xfrm>
            <a:off x="1463243" y="2768498"/>
            <a:ext cx="727710" cy="764312"/>
          </a:xfrm>
          <a:prstGeom prst="rect">
            <a:avLst/>
          </a:prstGeom>
        </p:spPr>
        <p:txBody>
          <a:bodyPr vert="horz" wrap="square" lIns="0" tIns="25400" rIns="0" bIns="0" rtlCol="0">
            <a:spAutoFit/>
          </a:bodyPr>
          <a:lstStyle/>
          <a:p>
            <a:pPr marL="25400">
              <a:spcBef>
                <a:spcPts val="200"/>
              </a:spcBef>
            </a:pPr>
            <a:r>
              <a:rPr sz="4800" b="1" spc="-10" dirty="0" smtClean="0">
                <a:solidFill>
                  <a:srgbClr val="FFFFFF"/>
                </a:solidFill>
                <a:latin typeface="Arial"/>
                <a:cs typeface="Arial"/>
              </a:rPr>
              <a:t>0</a:t>
            </a:r>
            <a:r>
              <a:rPr lang="en-IN" sz="4800" b="1" spc="-10" dirty="0" smtClean="0">
                <a:solidFill>
                  <a:srgbClr val="FFFFFF"/>
                </a:solidFill>
                <a:latin typeface="Arial"/>
                <a:cs typeface="Arial"/>
              </a:rPr>
              <a:t>1</a:t>
            </a:r>
            <a:endParaRPr sz="4800" dirty="0">
              <a:solidFill>
                <a:prstClr val="black"/>
              </a:solidFill>
              <a:latin typeface="Arial"/>
              <a:cs typeface="Arial"/>
            </a:endParaRPr>
          </a:p>
        </p:txBody>
      </p:sp>
      <p:sp>
        <p:nvSpPr>
          <p:cNvPr id="16" name="object 17"/>
          <p:cNvSpPr/>
          <p:nvPr/>
        </p:nvSpPr>
        <p:spPr>
          <a:xfrm>
            <a:off x="2464307" y="4351020"/>
            <a:ext cx="3810" cy="866140"/>
          </a:xfrm>
          <a:custGeom>
            <a:avLst/>
            <a:gdLst/>
            <a:ahLst/>
            <a:cxnLst/>
            <a:rect l="l" t="t" r="r" b="b"/>
            <a:pathLst>
              <a:path w="1905" h="433069">
                <a:moveTo>
                  <a:pt x="0" y="0"/>
                </a:moveTo>
                <a:lnTo>
                  <a:pt x="1524" y="432815"/>
                </a:lnTo>
              </a:path>
            </a:pathLst>
          </a:custGeom>
          <a:ln w="28955">
            <a:solidFill>
              <a:srgbClr val="FFFFFF"/>
            </a:solidFill>
          </a:ln>
        </p:spPr>
        <p:txBody>
          <a:bodyPr wrap="square" lIns="0" tIns="0" rIns="0" bIns="0" rtlCol="0"/>
          <a:lstStyle/>
          <a:p>
            <a:endParaRPr sz="3600">
              <a:solidFill>
                <a:prstClr val="black"/>
              </a:solidFill>
            </a:endParaRPr>
          </a:p>
        </p:txBody>
      </p:sp>
      <p:sp>
        <p:nvSpPr>
          <p:cNvPr id="17" name="object 18"/>
          <p:cNvSpPr txBox="1"/>
          <p:nvPr/>
        </p:nvSpPr>
        <p:spPr>
          <a:xfrm>
            <a:off x="1463243" y="4373370"/>
            <a:ext cx="727710" cy="764312"/>
          </a:xfrm>
          <a:prstGeom prst="rect">
            <a:avLst/>
          </a:prstGeom>
        </p:spPr>
        <p:txBody>
          <a:bodyPr vert="horz" wrap="square" lIns="0" tIns="25400" rIns="0" bIns="0" rtlCol="0">
            <a:spAutoFit/>
          </a:bodyPr>
          <a:lstStyle/>
          <a:p>
            <a:pPr marL="25400">
              <a:spcBef>
                <a:spcPts val="200"/>
              </a:spcBef>
            </a:pPr>
            <a:r>
              <a:rPr sz="4800" b="1" spc="-20" dirty="0" smtClean="0">
                <a:solidFill>
                  <a:srgbClr val="FFFFFF"/>
                </a:solidFill>
                <a:latin typeface="Arial"/>
                <a:cs typeface="Arial"/>
              </a:rPr>
              <a:t>0</a:t>
            </a:r>
            <a:r>
              <a:rPr lang="en-IN" sz="4800" b="1" spc="-20" dirty="0" smtClean="0">
                <a:solidFill>
                  <a:srgbClr val="FFFFFF"/>
                </a:solidFill>
                <a:latin typeface="Arial"/>
                <a:cs typeface="Arial"/>
              </a:rPr>
              <a:t>2</a:t>
            </a:r>
            <a:endParaRPr sz="4800" dirty="0">
              <a:solidFill>
                <a:prstClr val="black"/>
              </a:solidFill>
              <a:latin typeface="Arial"/>
              <a:cs typeface="Arial"/>
            </a:endParaRPr>
          </a:p>
        </p:txBody>
      </p:sp>
      <p:sp>
        <p:nvSpPr>
          <p:cNvPr id="18" name="object 19"/>
          <p:cNvSpPr/>
          <p:nvPr/>
        </p:nvSpPr>
        <p:spPr>
          <a:xfrm>
            <a:off x="2464307" y="6192010"/>
            <a:ext cx="3810" cy="866140"/>
          </a:xfrm>
          <a:custGeom>
            <a:avLst/>
            <a:gdLst/>
            <a:ahLst/>
            <a:cxnLst/>
            <a:rect l="l" t="t" r="r" b="b"/>
            <a:pathLst>
              <a:path w="1905" h="433070">
                <a:moveTo>
                  <a:pt x="0" y="0"/>
                </a:moveTo>
                <a:lnTo>
                  <a:pt x="1524" y="432816"/>
                </a:lnTo>
              </a:path>
            </a:pathLst>
          </a:custGeom>
          <a:ln w="28955">
            <a:solidFill>
              <a:srgbClr val="FFFFFF"/>
            </a:solidFill>
          </a:ln>
        </p:spPr>
        <p:txBody>
          <a:bodyPr wrap="square" lIns="0" tIns="0" rIns="0" bIns="0" rtlCol="0"/>
          <a:lstStyle/>
          <a:p>
            <a:endParaRPr sz="3600">
              <a:solidFill>
                <a:prstClr val="black"/>
              </a:solidFill>
            </a:endParaRPr>
          </a:p>
        </p:txBody>
      </p:sp>
      <p:sp>
        <p:nvSpPr>
          <p:cNvPr id="19" name="object 20"/>
          <p:cNvSpPr txBox="1"/>
          <p:nvPr/>
        </p:nvSpPr>
        <p:spPr>
          <a:xfrm>
            <a:off x="1463243" y="6213246"/>
            <a:ext cx="727710" cy="764312"/>
          </a:xfrm>
          <a:prstGeom prst="rect">
            <a:avLst/>
          </a:prstGeom>
        </p:spPr>
        <p:txBody>
          <a:bodyPr vert="horz" wrap="square" lIns="0" tIns="25400" rIns="0" bIns="0" rtlCol="0">
            <a:spAutoFit/>
          </a:bodyPr>
          <a:lstStyle/>
          <a:p>
            <a:pPr marL="25400">
              <a:spcBef>
                <a:spcPts val="200"/>
              </a:spcBef>
            </a:pPr>
            <a:r>
              <a:rPr sz="4800" b="1" spc="-10" dirty="0" smtClean="0">
                <a:solidFill>
                  <a:srgbClr val="FFFFFF"/>
                </a:solidFill>
                <a:latin typeface="Arial"/>
                <a:cs typeface="Arial"/>
              </a:rPr>
              <a:t>0</a:t>
            </a:r>
            <a:r>
              <a:rPr lang="en-IN" sz="4800" b="1" spc="-10" dirty="0" smtClean="0">
                <a:solidFill>
                  <a:srgbClr val="FFFFFF"/>
                </a:solidFill>
                <a:latin typeface="Arial"/>
                <a:cs typeface="Arial"/>
              </a:rPr>
              <a:t>3</a:t>
            </a:r>
            <a:endParaRPr sz="4800" dirty="0">
              <a:solidFill>
                <a:prstClr val="black"/>
              </a:solidFill>
              <a:latin typeface="Arial"/>
              <a:cs typeface="Arial"/>
            </a:endParaRPr>
          </a:p>
        </p:txBody>
      </p:sp>
      <p:sp>
        <p:nvSpPr>
          <p:cNvPr id="20" name="object 21"/>
          <p:cNvSpPr/>
          <p:nvPr/>
        </p:nvSpPr>
        <p:spPr>
          <a:xfrm>
            <a:off x="2464307" y="7999477"/>
            <a:ext cx="3810" cy="494030"/>
          </a:xfrm>
          <a:custGeom>
            <a:avLst/>
            <a:gdLst/>
            <a:ahLst/>
            <a:cxnLst/>
            <a:rect l="l" t="t" r="r" b="b"/>
            <a:pathLst>
              <a:path w="1905" h="247014">
                <a:moveTo>
                  <a:pt x="762" y="-14478"/>
                </a:moveTo>
                <a:lnTo>
                  <a:pt x="762" y="261365"/>
                </a:lnTo>
              </a:path>
            </a:pathLst>
          </a:custGeom>
          <a:ln w="30480">
            <a:solidFill>
              <a:srgbClr val="FFFFFF"/>
            </a:solidFill>
          </a:ln>
        </p:spPr>
        <p:txBody>
          <a:bodyPr wrap="square" lIns="0" tIns="0" rIns="0" bIns="0" rtlCol="0"/>
          <a:lstStyle/>
          <a:p>
            <a:endParaRPr sz="3600">
              <a:solidFill>
                <a:prstClr val="black"/>
              </a:solidFill>
            </a:endParaRPr>
          </a:p>
        </p:txBody>
      </p:sp>
      <p:sp>
        <p:nvSpPr>
          <p:cNvPr id="21" name="object 22"/>
          <p:cNvSpPr txBox="1"/>
          <p:nvPr/>
        </p:nvSpPr>
        <p:spPr>
          <a:xfrm>
            <a:off x="1463243" y="7835392"/>
            <a:ext cx="727710" cy="764312"/>
          </a:xfrm>
          <a:prstGeom prst="rect">
            <a:avLst/>
          </a:prstGeom>
        </p:spPr>
        <p:txBody>
          <a:bodyPr vert="horz" wrap="square" lIns="0" tIns="25400" rIns="0" bIns="0" rtlCol="0">
            <a:spAutoFit/>
          </a:bodyPr>
          <a:lstStyle/>
          <a:p>
            <a:pPr marL="25400">
              <a:spcBef>
                <a:spcPts val="200"/>
              </a:spcBef>
            </a:pPr>
            <a:r>
              <a:rPr sz="4800" b="1" spc="-10" dirty="0" smtClean="0">
                <a:solidFill>
                  <a:srgbClr val="FFFFFF"/>
                </a:solidFill>
                <a:latin typeface="Arial"/>
                <a:cs typeface="Arial"/>
              </a:rPr>
              <a:t>0</a:t>
            </a:r>
            <a:r>
              <a:rPr lang="en-IN" sz="4800" b="1" spc="-10" dirty="0" smtClean="0">
                <a:solidFill>
                  <a:srgbClr val="FFFFFF"/>
                </a:solidFill>
                <a:latin typeface="Arial"/>
                <a:cs typeface="Arial"/>
              </a:rPr>
              <a:t>4</a:t>
            </a:r>
            <a:endParaRPr sz="4800" dirty="0">
              <a:solidFill>
                <a:prstClr val="black"/>
              </a:solidFill>
              <a:latin typeface="Arial"/>
              <a:cs typeface="Arial"/>
            </a:endParaRPr>
          </a:p>
        </p:txBody>
      </p:sp>
      <p:sp>
        <p:nvSpPr>
          <p:cNvPr id="22" name="object 23"/>
          <p:cNvSpPr txBox="1"/>
          <p:nvPr/>
        </p:nvSpPr>
        <p:spPr>
          <a:xfrm>
            <a:off x="9156444" y="6307735"/>
            <a:ext cx="5016756" cy="1683794"/>
          </a:xfrm>
          <a:prstGeom prst="rect">
            <a:avLst/>
          </a:prstGeom>
        </p:spPr>
        <p:txBody>
          <a:bodyPr vert="horz" wrap="square" lIns="0" tIns="26670" rIns="0" bIns="0" rtlCol="0">
            <a:spAutoFit/>
          </a:bodyPr>
          <a:lstStyle/>
          <a:p>
            <a:pPr marL="25400">
              <a:lnSpc>
                <a:spcPts val="3060"/>
              </a:lnSpc>
              <a:spcBef>
                <a:spcPts val="200"/>
              </a:spcBef>
            </a:pPr>
            <a:r>
              <a:rPr sz="2800" b="1" spc="-10" dirty="0">
                <a:solidFill>
                  <a:srgbClr val="5F5CA2"/>
                </a:solidFill>
                <a:cs typeface="Calibri"/>
              </a:rPr>
              <a:t>Objective </a:t>
            </a:r>
            <a:r>
              <a:rPr lang="en-IN" sz="2800" b="1" spc="-10" dirty="0">
                <a:solidFill>
                  <a:srgbClr val="5F5CA2"/>
                </a:solidFill>
                <a:cs typeface="Calibri"/>
              </a:rPr>
              <a:t>3</a:t>
            </a:r>
            <a:endParaRPr sz="2800" b="1" spc="-10" dirty="0">
              <a:solidFill>
                <a:srgbClr val="5F5CA2"/>
              </a:solidFill>
              <a:cs typeface="Calibri"/>
            </a:endParaRPr>
          </a:p>
          <a:p>
            <a:pPr marL="25400">
              <a:lnSpc>
                <a:spcPts val="3060"/>
              </a:lnSpc>
            </a:pPr>
            <a:r>
              <a:rPr lang="en-IN" sz="2800" spc="-20" dirty="0" smtClean="0">
                <a:solidFill>
                  <a:srgbClr val="5F5F5F"/>
                </a:solidFill>
                <a:cs typeface="Calibri"/>
              </a:rPr>
              <a:t>  </a:t>
            </a:r>
            <a:r>
              <a:rPr sz="2800" spc="-20" dirty="0" smtClean="0">
                <a:solidFill>
                  <a:srgbClr val="5F5F5F"/>
                </a:solidFill>
                <a:cs typeface="Calibri"/>
              </a:rPr>
              <a:t>Recommendation</a:t>
            </a:r>
            <a:r>
              <a:rPr sz="2800" spc="-10" dirty="0" smtClean="0">
                <a:solidFill>
                  <a:srgbClr val="5F5F5F"/>
                </a:solidFill>
                <a:cs typeface="Calibri"/>
              </a:rPr>
              <a:t> </a:t>
            </a:r>
            <a:r>
              <a:rPr sz="2800" spc="-10" dirty="0">
                <a:solidFill>
                  <a:srgbClr val="5F5F5F"/>
                </a:solidFill>
                <a:cs typeface="Calibri"/>
              </a:rPr>
              <a:t>Engines,</a:t>
            </a:r>
            <a:endParaRPr sz="2800" dirty="0">
              <a:solidFill>
                <a:prstClr val="black"/>
              </a:solidFill>
              <a:cs typeface="Calibri"/>
            </a:endParaRPr>
          </a:p>
          <a:p>
            <a:pPr marL="25400"/>
            <a:r>
              <a:rPr lang="en-IN" sz="2800" spc="-20" dirty="0" smtClean="0">
                <a:solidFill>
                  <a:srgbClr val="5F5F5F"/>
                </a:solidFill>
                <a:cs typeface="Calibri"/>
              </a:rPr>
              <a:t>  </a:t>
            </a:r>
            <a:r>
              <a:rPr sz="2800" spc="-20" dirty="0" smtClean="0">
                <a:solidFill>
                  <a:srgbClr val="5F5F5F"/>
                </a:solidFill>
                <a:cs typeface="Calibri"/>
              </a:rPr>
              <a:t>Market </a:t>
            </a:r>
            <a:r>
              <a:rPr sz="2800" spc="-20" dirty="0">
                <a:solidFill>
                  <a:srgbClr val="5F5F5F"/>
                </a:solidFill>
                <a:cs typeface="Calibri"/>
              </a:rPr>
              <a:t>Basket </a:t>
            </a:r>
            <a:r>
              <a:rPr sz="2800" spc="-10" dirty="0">
                <a:solidFill>
                  <a:srgbClr val="5F5F5F"/>
                </a:solidFill>
                <a:cs typeface="Calibri"/>
              </a:rPr>
              <a:t>Analysis,</a:t>
            </a:r>
            <a:r>
              <a:rPr sz="2800" dirty="0">
                <a:solidFill>
                  <a:srgbClr val="5F5F5F"/>
                </a:solidFill>
                <a:cs typeface="Calibri"/>
              </a:rPr>
              <a:t> Appriori</a:t>
            </a:r>
            <a:endParaRPr sz="2800" dirty="0">
              <a:solidFill>
                <a:prstClr val="black"/>
              </a:solidFill>
              <a:cs typeface="Calibri"/>
            </a:endParaRPr>
          </a:p>
          <a:p>
            <a:pPr marL="25400"/>
            <a:r>
              <a:rPr lang="en-IN" sz="2800" spc="-10" dirty="0" smtClean="0">
                <a:solidFill>
                  <a:srgbClr val="5F5F5F"/>
                </a:solidFill>
                <a:cs typeface="Calibri"/>
              </a:rPr>
              <a:t>  </a:t>
            </a:r>
            <a:r>
              <a:rPr sz="2800" spc="-10" dirty="0" smtClean="0">
                <a:solidFill>
                  <a:srgbClr val="5F5F5F"/>
                </a:solidFill>
                <a:cs typeface="Calibri"/>
              </a:rPr>
              <a:t>Algorithm</a:t>
            </a:r>
            <a:r>
              <a:rPr sz="2800" spc="-10" dirty="0">
                <a:solidFill>
                  <a:srgbClr val="5F5F5F"/>
                </a:solidFill>
                <a:cs typeface="Calibri"/>
              </a:rPr>
              <a:t>, </a:t>
            </a:r>
            <a:r>
              <a:rPr sz="2800" dirty="0">
                <a:solidFill>
                  <a:srgbClr val="5F5F5F"/>
                </a:solidFill>
                <a:cs typeface="Calibri"/>
              </a:rPr>
              <a:t>Q </a:t>
            </a:r>
            <a:r>
              <a:rPr sz="2800" spc="-10" dirty="0">
                <a:solidFill>
                  <a:srgbClr val="5F5F5F"/>
                </a:solidFill>
                <a:cs typeface="Calibri"/>
              </a:rPr>
              <a:t>Learning,</a:t>
            </a:r>
            <a:r>
              <a:rPr sz="2800" spc="-30" dirty="0">
                <a:solidFill>
                  <a:srgbClr val="5F5F5F"/>
                </a:solidFill>
                <a:cs typeface="Calibri"/>
              </a:rPr>
              <a:t> </a:t>
            </a:r>
            <a:r>
              <a:rPr sz="2800" dirty="0">
                <a:solidFill>
                  <a:srgbClr val="5F5F5F"/>
                </a:solidFill>
                <a:cs typeface="Calibri"/>
              </a:rPr>
              <a:t>MDP</a:t>
            </a:r>
            <a:endParaRPr sz="2800" dirty="0">
              <a:solidFill>
                <a:prstClr val="black"/>
              </a:solidFill>
              <a:cs typeface="Calibri"/>
            </a:endParaRPr>
          </a:p>
        </p:txBody>
      </p:sp>
      <p:sp>
        <p:nvSpPr>
          <p:cNvPr id="23" name="object 24"/>
          <p:cNvSpPr txBox="1">
            <a:spLocks noGrp="1"/>
          </p:cNvSpPr>
          <p:nvPr>
            <p:ph type="body" idx="1"/>
          </p:nvPr>
        </p:nvSpPr>
        <p:spPr>
          <a:xfrm>
            <a:off x="6893808" y="2025046"/>
            <a:ext cx="8119626" cy="4220386"/>
          </a:xfrm>
          <a:prstGeom prst="rect">
            <a:avLst/>
          </a:prstGeom>
        </p:spPr>
        <p:txBody>
          <a:bodyPr vert="horz" wrap="square" lIns="0" tIns="26670" rIns="0" bIns="0" rtlCol="0">
            <a:spAutoFit/>
          </a:bodyPr>
          <a:lstStyle/>
          <a:p>
            <a:pPr marL="25400" algn="l" rtl="0">
              <a:lnSpc>
                <a:spcPts val="3060"/>
              </a:lnSpc>
              <a:spcBef>
                <a:spcPts val="200"/>
              </a:spcBef>
            </a:pPr>
            <a:r>
              <a:rPr b="1" kern="1200" spc="-10" dirty="0">
                <a:solidFill>
                  <a:srgbClr val="5F5CA2"/>
                </a:solidFill>
                <a:latin typeface="+mn-lt"/>
              </a:rPr>
              <a:t>Objective </a:t>
            </a:r>
            <a:r>
              <a:rPr lang="en-IN" b="1" kern="1200" spc="-10" dirty="0">
                <a:solidFill>
                  <a:srgbClr val="5F5CA2"/>
                </a:solidFill>
                <a:latin typeface="+mn-lt"/>
              </a:rPr>
              <a:t>1</a:t>
            </a:r>
            <a:endParaRPr b="1" kern="1200" spc="-10" dirty="0">
              <a:solidFill>
                <a:srgbClr val="5F5CA2"/>
              </a:solidFill>
              <a:latin typeface="+mn-lt"/>
            </a:endParaRPr>
          </a:p>
          <a:p>
            <a:pPr marL="361950">
              <a:lnSpc>
                <a:spcPts val="3060"/>
              </a:lnSpc>
            </a:pPr>
            <a:r>
              <a:rPr b="0" spc="-20" dirty="0">
                <a:solidFill>
                  <a:srgbClr val="5F5F5F"/>
                </a:solidFill>
              </a:rPr>
              <a:t>Data Wrangling, </a:t>
            </a:r>
            <a:r>
              <a:rPr b="0" spc="-10" dirty="0">
                <a:solidFill>
                  <a:srgbClr val="5F5F5F"/>
                </a:solidFill>
              </a:rPr>
              <a:t>Scikit-Learn,</a:t>
            </a:r>
            <a:r>
              <a:rPr b="0" spc="40" dirty="0">
                <a:solidFill>
                  <a:srgbClr val="5F5F5F"/>
                </a:solidFill>
              </a:rPr>
              <a:t> </a:t>
            </a:r>
            <a:r>
              <a:rPr b="0" spc="-10" dirty="0">
                <a:solidFill>
                  <a:srgbClr val="5F5F5F"/>
                </a:solidFill>
              </a:rPr>
              <a:t>Linear</a:t>
            </a:r>
          </a:p>
          <a:p>
            <a:pPr marL="361950"/>
            <a:r>
              <a:rPr b="0" spc="-10" dirty="0">
                <a:solidFill>
                  <a:srgbClr val="5F5F5F"/>
                </a:solidFill>
              </a:rPr>
              <a:t>Regression, Overfitting,</a:t>
            </a:r>
            <a:r>
              <a:rPr b="0" spc="30" dirty="0">
                <a:solidFill>
                  <a:srgbClr val="5F5F5F"/>
                </a:solidFill>
              </a:rPr>
              <a:t> </a:t>
            </a:r>
            <a:r>
              <a:rPr b="0" spc="-10" dirty="0">
                <a:solidFill>
                  <a:srgbClr val="5F5F5F"/>
                </a:solidFill>
              </a:rPr>
              <a:t>Underfitting,</a:t>
            </a:r>
          </a:p>
          <a:p>
            <a:pPr marL="361950"/>
            <a:r>
              <a:rPr b="0" spc="-10" dirty="0">
                <a:solidFill>
                  <a:srgbClr val="5F5F5F"/>
                </a:solidFill>
              </a:rPr>
              <a:t>Logisitic</a:t>
            </a:r>
            <a:r>
              <a:rPr b="0" spc="-30" dirty="0">
                <a:solidFill>
                  <a:srgbClr val="5F5F5F"/>
                </a:solidFill>
              </a:rPr>
              <a:t> </a:t>
            </a:r>
            <a:r>
              <a:rPr b="0" spc="-10" dirty="0">
                <a:solidFill>
                  <a:srgbClr val="5F5F5F"/>
                </a:solidFill>
              </a:rPr>
              <a:t>Regression</a:t>
            </a:r>
          </a:p>
          <a:p>
            <a:pPr marL="25400" algn="l" rtl="0">
              <a:lnSpc>
                <a:spcPts val="3060"/>
              </a:lnSpc>
              <a:spcBef>
                <a:spcPts val="200"/>
              </a:spcBef>
            </a:pPr>
            <a:r>
              <a:rPr lang="en-IN" b="1" kern="1200" spc="-10" dirty="0" smtClean="0">
                <a:solidFill>
                  <a:srgbClr val="5F5CA2"/>
                </a:solidFill>
                <a:latin typeface="+mn-lt"/>
              </a:rPr>
              <a:t>                                                     </a:t>
            </a:r>
            <a:r>
              <a:rPr b="1" kern="1200" spc="-10" dirty="0" smtClean="0">
                <a:solidFill>
                  <a:srgbClr val="5F5CA2"/>
                </a:solidFill>
                <a:latin typeface="+mn-lt"/>
              </a:rPr>
              <a:t>Objective </a:t>
            </a:r>
            <a:r>
              <a:rPr lang="en-IN" b="1" kern="1200" spc="-10" dirty="0">
                <a:solidFill>
                  <a:srgbClr val="5F5CA2"/>
                </a:solidFill>
                <a:latin typeface="+mn-lt"/>
              </a:rPr>
              <a:t>2</a:t>
            </a:r>
            <a:endParaRPr b="1" kern="1200" spc="-10" dirty="0">
              <a:solidFill>
                <a:srgbClr val="5F5CA2"/>
              </a:solidFill>
              <a:latin typeface="+mn-lt"/>
            </a:endParaRPr>
          </a:p>
          <a:p>
            <a:pPr marL="4476750">
              <a:lnSpc>
                <a:spcPts val="3060"/>
              </a:lnSpc>
            </a:pPr>
            <a:r>
              <a:rPr b="0" spc="-10" dirty="0">
                <a:solidFill>
                  <a:srgbClr val="5F5F5F"/>
                </a:solidFill>
              </a:rPr>
              <a:t>Decision </a:t>
            </a:r>
            <a:r>
              <a:rPr b="0" spc="-50" dirty="0">
                <a:solidFill>
                  <a:srgbClr val="5F5F5F"/>
                </a:solidFill>
              </a:rPr>
              <a:t>Tree, </a:t>
            </a:r>
            <a:r>
              <a:rPr b="0" spc="-10" dirty="0">
                <a:solidFill>
                  <a:srgbClr val="5F5F5F"/>
                </a:solidFill>
              </a:rPr>
              <a:t>Random</a:t>
            </a:r>
            <a:r>
              <a:rPr b="0" spc="-20" dirty="0">
                <a:solidFill>
                  <a:srgbClr val="5F5F5F"/>
                </a:solidFill>
              </a:rPr>
              <a:t> Forest,</a:t>
            </a:r>
          </a:p>
          <a:p>
            <a:pPr marL="4476750" marR="314960"/>
            <a:r>
              <a:rPr b="0" spc="-10" dirty="0">
                <a:solidFill>
                  <a:srgbClr val="5F5F5F"/>
                </a:solidFill>
              </a:rPr>
              <a:t>Confusion Matrix, </a:t>
            </a:r>
            <a:r>
              <a:rPr b="0" dirty="0">
                <a:solidFill>
                  <a:srgbClr val="5F5F5F"/>
                </a:solidFill>
                <a:latin typeface="Calibri"/>
                <a:cs typeface="Calibri"/>
              </a:rPr>
              <a:t>PCA, </a:t>
            </a:r>
            <a:r>
              <a:rPr b="0" spc="-10" dirty="0">
                <a:solidFill>
                  <a:srgbClr val="5F5F5F"/>
                </a:solidFill>
              </a:rPr>
              <a:t>LDA,  Scaling, </a:t>
            </a:r>
            <a:r>
              <a:rPr b="0" dirty="0">
                <a:solidFill>
                  <a:srgbClr val="5F5F5F"/>
                </a:solidFill>
                <a:latin typeface="Calibri"/>
                <a:cs typeface="Calibri"/>
              </a:rPr>
              <a:t>Naive </a:t>
            </a:r>
            <a:r>
              <a:rPr b="0" spc="-10" dirty="0">
                <a:solidFill>
                  <a:srgbClr val="5F5F5F"/>
                </a:solidFill>
              </a:rPr>
              <a:t>Bayes,</a:t>
            </a:r>
            <a:r>
              <a:rPr b="0" spc="-100" dirty="0">
                <a:solidFill>
                  <a:srgbClr val="5F5F5F"/>
                </a:solidFill>
              </a:rPr>
              <a:t> </a:t>
            </a:r>
            <a:r>
              <a:rPr b="0" spc="-10" dirty="0">
                <a:solidFill>
                  <a:srgbClr val="5F5F5F"/>
                </a:solidFill>
              </a:rPr>
              <a:t>SVM</a:t>
            </a:r>
          </a:p>
        </p:txBody>
      </p:sp>
      <p:sp>
        <p:nvSpPr>
          <p:cNvPr id="24" name="object 25"/>
          <p:cNvSpPr txBox="1"/>
          <p:nvPr/>
        </p:nvSpPr>
        <p:spPr>
          <a:xfrm>
            <a:off x="5040884" y="7670190"/>
            <a:ext cx="4005834" cy="1682512"/>
          </a:xfrm>
          <a:prstGeom prst="rect">
            <a:avLst/>
          </a:prstGeom>
        </p:spPr>
        <p:txBody>
          <a:bodyPr vert="horz" wrap="square" lIns="0" tIns="25400" rIns="0" bIns="0" rtlCol="0">
            <a:spAutoFit/>
          </a:bodyPr>
          <a:lstStyle/>
          <a:p>
            <a:pPr marL="25400">
              <a:lnSpc>
                <a:spcPts val="3060"/>
              </a:lnSpc>
              <a:spcBef>
                <a:spcPts val="200"/>
              </a:spcBef>
            </a:pPr>
            <a:r>
              <a:rPr sz="2800" b="1" spc="-10" dirty="0">
                <a:solidFill>
                  <a:srgbClr val="5F5CA2"/>
                </a:solidFill>
                <a:cs typeface="Calibri"/>
              </a:rPr>
              <a:t>Objective</a:t>
            </a:r>
            <a:r>
              <a:rPr sz="2800" b="1" spc="-70" dirty="0">
                <a:solidFill>
                  <a:srgbClr val="5F5CA2"/>
                </a:solidFill>
                <a:cs typeface="Calibri"/>
              </a:rPr>
              <a:t> </a:t>
            </a:r>
            <a:r>
              <a:rPr lang="en-IN" sz="2800" b="1" dirty="0">
                <a:solidFill>
                  <a:srgbClr val="5F5CA2"/>
                </a:solidFill>
                <a:cs typeface="Calibri"/>
              </a:rPr>
              <a:t>4</a:t>
            </a:r>
            <a:endParaRPr sz="2800" dirty="0">
              <a:solidFill>
                <a:prstClr val="black"/>
              </a:solidFill>
              <a:cs typeface="Calibri"/>
            </a:endParaRPr>
          </a:p>
          <a:p>
            <a:pPr marL="25400">
              <a:lnSpc>
                <a:spcPts val="3060"/>
              </a:lnSpc>
            </a:pPr>
            <a:r>
              <a:rPr lang="en-IN" sz="2800" dirty="0" smtClean="0">
                <a:solidFill>
                  <a:srgbClr val="5F5F5F"/>
                </a:solidFill>
                <a:cs typeface="Calibri"/>
              </a:rPr>
              <a:t>  </a:t>
            </a:r>
            <a:r>
              <a:rPr sz="2800" dirty="0" smtClean="0">
                <a:solidFill>
                  <a:srgbClr val="5F5F5F"/>
                </a:solidFill>
                <a:cs typeface="Calibri"/>
              </a:rPr>
              <a:t>ARIMA</a:t>
            </a:r>
            <a:r>
              <a:rPr sz="2800" dirty="0">
                <a:solidFill>
                  <a:srgbClr val="5F5F5F"/>
                </a:solidFill>
                <a:cs typeface="Calibri"/>
              </a:rPr>
              <a:t>, </a:t>
            </a:r>
            <a:r>
              <a:rPr sz="2800" spc="-20" dirty="0">
                <a:solidFill>
                  <a:srgbClr val="5F5F5F"/>
                </a:solidFill>
                <a:cs typeface="Calibri"/>
              </a:rPr>
              <a:t>Stationarity,</a:t>
            </a:r>
            <a:r>
              <a:rPr sz="2800" spc="-140" dirty="0">
                <a:solidFill>
                  <a:srgbClr val="5F5F5F"/>
                </a:solidFill>
                <a:cs typeface="Calibri"/>
              </a:rPr>
              <a:t> </a:t>
            </a:r>
            <a:r>
              <a:rPr sz="2800" spc="-80" dirty="0">
                <a:solidFill>
                  <a:srgbClr val="5F5F5F"/>
                </a:solidFill>
                <a:cs typeface="Calibri"/>
              </a:rPr>
              <a:t>ACF,</a:t>
            </a:r>
            <a:endParaRPr sz="2800" dirty="0">
              <a:solidFill>
                <a:prstClr val="black"/>
              </a:solidFill>
              <a:cs typeface="Calibri"/>
            </a:endParaRPr>
          </a:p>
          <a:p>
            <a:pPr marL="25400"/>
            <a:r>
              <a:rPr lang="en-IN" sz="2800" spc="-110" dirty="0" smtClean="0">
                <a:solidFill>
                  <a:srgbClr val="5F5F5F"/>
                </a:solidFill>
                <a:cs typeface="Calibri"/>
              </a:rPr>
              <a:t>  </a:t>
            </a:r>
            <a:r>
              <a:rPr sz="2800" spc="-110" dirty="0" smtClean="0">
                <a:solidFill>
                  <a:srgbClr val="5F5F5F"/>
                </a:solidFill>
                <a:cs typeface="Calibri"/>
              </a:rPr>
              <a:t>PACF</a:t>
            </a:r>
            <a:r>
              <a:rPr sz="2800" spc="-110" dirty="0">
                <a:solidFill>
                  <a:srgbClr val="5F5F5F"/>
                </a:solidFill>
                <a:cs typeface="Calibri"/>
              </a:rPr>
              <a:t>, </a:t>
            </a:r>
            <a:r>
              <a:rPr sz="2800" spc="-20" dirty="0">
                <a:solidFill>
                  <a:srgbClr val="5F5F5F"/>
                </a:solidFill>
                <a:cs typeface="Calibri"/>
              </a:rPr>
              <a:t>Cross</a:t>
            </a:r>
            <a:r>
              <a:rPr sz="2800" spc="50" dirty="0">
                <a:solidFill>
                  <a:srgbClr val="5F5F5F"/>
                </a:solidFill>
                <a:cs typeface="Calibri"/>
              </a:rPr>
              <a:t> </a:t>
            </a:r>
            <a:r>
              <a:rPr sz="2800" spc="-20" dirty="0">
                <a:solidFill>
                  <a:srgbClr val="5F5F5F"/>
                </a:solidFill>
                <a:cs typeface="Calibri"/>
              </a:rPr>
              <a:t>Validation,</a:t>
            </a:r>
            <a:endParaRPr sz="2800" dirty="0">
              <a:solidFill>
                <a:prstClr val="black"/>
              </a:solidFill>
              <a:cs typeface="Calibri"/>
            </a:endParaRPr>
          </a:p>
          <a:p>
            <a:pPr marL="25400">
              <a:spcBef>
                <a:spcPts val="10"/>
              </a:spcBef>
            </a:pPr>
            <a:r>
              <a:rPr lang="en-IN" sz="2800" spc="-10" dirty="0" smtClean="0">
                <a:solidFill>
                  <a:srgbClr val="5F5F5F"/>
                </a:solidFill>
                <a:cs typeface="Calibri"/>
              </a:rPr>
              <a:t>  </a:t>
            </a:r>
            <a:r>
              <a:rPr sz="2800" spc="-10" dirty="0" smtClean="0">
                <a:solidFill>
                  <a:srgbClr val="5F5F5F"/>
                </a:solidFill>
                <a:cs typeface="Calibri"/>
              </a:rPr>
              <a:t>Boosting</a:t>
            </a:r>
            <a:endParaRPr sz="2800" dirty="0">
              <a:solidFill>
                <a:prstClr val="black"/>
              </a:solidFill>
              <a:cs typeface="Calibri"/>
            </a:endParaRPr>
          </a:p>
        </p:txBody>
      </p:sp>
      <p:sp>
        <p:nvSpPr>
          <p:cNvPr id="25" name="object 26"/>
          <p:cNvSpPr/>
          <p:nvPr/>
        </p:nvSpPr>
        <p:spPr>
          <a:xfrm>
            <a:off x="14005560" y="2389632"/>
            <a:ext cx="3689604" cy="7493508"/>
          </a:xfrm>
          <a:prstGeom prst="rect">
            <a:avLst/>
          </a:prstGeom>
          <a:blipFill>
            <a:blip r:embed="rId8" cstate="print"/>
            <a:stretch>
              <a:fillRect/>
            </a:stretch>
          </a:blipFill>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391269889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13078766" cy="886140"/>
          </a:xfrm>
          <a:prstGeom prst="rect">
            <a:avLst/>
          </a:prstGeom>
        </p:spPr>
        <p:txBody>
          <a:bodyPr vert="horz" wrap="square" lIns="0" tIns="24130" rIns="0" bIns="0" rtlCol="0">
            <a:spAutoFit/>
          </a:bodyPr>
          <a:lstStyle/>
          <a:p>
            <a:pPr marL="25400">
              <a:spcBef>
                <a:spcPts val="190"/>
              </a:spcBef>
            </a:pPr>
            <a:r>
              <a:rPr lang="en-IN" sz="5600" spc="-20" dirty="0" smtClean="0">
                <a:solidFill>
                  <a:srgbClr val="095A82"/>
                </a:solidFill>
              </a:rPr>
              <a:t>Machine Learning Course Outline</a:t>
            </a:r>
            <a:endParaRPr sz="5600" dirty="0"/>
          </a:p>
        </p:txBody>
      </p:sp>
      <p:sp>
        <p:nvSpPr>
          <p:cNvPr id="7" name="Rectangle 6"/>
          <p:cNvSpPr/>
          <p:nvPr/>
        </p:nvSpPr>
        <p:spPr>
          <a:xfrm>
            <a:off x="685800" y="1757224"/>
            <a:ext cx="9144000" cy="7848302"/>
          </a:xfrm>
          <a:prstGeom prst="rect">
            <a:avLst/>
          </a:prstGeom>
        </p:spPr>
        <p:txBody>
          <a:bodyPr>
            <a:spAutoFit/>
          </a:bodyPr>
          <a:lstStyle/>
          <a:p>
            <a:r>
              <a:rPr lang="en-IN" sz="2400" b="1" dirty="0">
                <a:solidFill>
                  <a:srgbClr val="0070C0"/>
                </a:solidFill>
              </a:rPr>
              <a:t>Introduction to Data Operation </a:t>
            </a:r>
          </a:p>
          <a:p>
            <a:pPr marL="342900" lvl="0" indent="-342900">
              <a:buFont typeface="Courier New" panose="02070309020205020404" pitchFamily="49" charset="0"/>
              <a:buChar char="o"/>
            </a:pPr>
            <a:r>
              <a:rPr lang="en-US" sz="2400" dirty="0"/>
              <a:t>Basic Operations </a:t>
            </a:r>
            <a:endParaRPr lang="en-IN" sz="2400" dirty="0"/>
          </a:p>
          <a:p>
            <a:pPr marL="342900" lvl="0" indent="-342900">
              <a:buFont typeface="Courier New" panose="02070309020205020404" pitchFamily="49" charset="0"/>
              <a:buChar char="o"/>
            </a:pPr>
            <a:r>
              <a:rPr lang="en-US" sz="2400" dirty="0"/>
              <a:t>Moving Data Around </a:t>
            </a:r>
            <a:endParaRPr lang="en-IN" sz="2400" dirty="0"/>
          </a:p>
          <a:p>
            <a:pPr marL="342900" lvl="0" indent="-342900">
              <a:buFont typeface="Courier New" panose="02070309020205020404" pitchFamily="49" charset="0"/>
              <a:buChar char="o"/>
            </a:pPr>
            <a:r>
              <a:rPr lang="en-US" sz="2400" dirty="0"/>
              <a:t>Computing on Data </a:t>
            </a:r>
            <a:endParaRPr lang="en-IN" sz="2400" dirty="0"/>
          </a:p>
          <a:p>
            <a:pPr marL="342900" lvl="0" indent="-342900">
              <a:buFont typeface="Courier New" panose="02070309020205020404" pitchFamily="49" charset="0"/>
              <a:buChar char="o"/>
            </a:pPr>
            <a:r>
              <a:rPr lang="en-US" sz="2400" dirty="0"/>
              <a:t>Plotting Data </a:t>
            </a:r>
            <a:endParaRPr lang="en-IN" sz="2400" dirty="0"/>
          </a:p>
          <a:p>
            <a:pPr marL="342900" lvl="0" indent="-342900">
              <a:buFont typeface="Courier New" panose="02070309020205020404" pitchFamily="49" charset="0"/>
              <a:buChar char="o"/>
            </a:pPr>
            <a:r>
              <a:rPr lang="en-US" sz="2400" dirty="0"/>
              <a:t>Control Statements: for, while, if statement </a:t>
            </a:r>
            <a:endParaRPr lang="en-IN" sz="2400" dirty="0"/>
          </a:p>
          <a:p>
            <a:pPr marL="342900" lvl="0" indent="-342900">
              <a:buFont typeface="Courier New" panose="02070309020205020404" pitchFamily="49" charset="0"/>
              <a:buChar char="o"/>
            </a:pPr>
            <a:r>
              <a:rPr lang="en-US" sz="2400" dirty="0"/>
              <a:t>Vectorization </a:t>
            </a:r>
            <a:endParaRPr lang="en-IN" sz="2400" dirty="0"/>
          </a:p>
          <a:p>
            <a:r>
              <a:rPr lang="en-IN" sz="2400" dirty="0"/>
              <a:t> </a:t>
            </a:r>
          </a:p>
          <a:p>
            <a:r>
              <a:rPr lang="en-IN" sz="2400" b="1" dirty="0">
                <a:solidFill>
                  <a:srgbClr val="0070C0"/>
                </a:solidFill>
              </a:rPr>
              <a:t>Types of ML algorithm- an overview </a:t>
            </a:r>
          </a:p>
          <a:p>
            <a:pPr marL="342900" lvl="0" indent="-342900">
              <a:buFont typeface="Courier New" panose="02070309020205020404" pitchFamily="49" charset="0"/>
              <a:buChar char="o"/>
            </a:pPr>
            <a:r>
              <a:rPr lang="en-US" sz="2400" dirty="0"/>
              <a:t>Supervised learning </a:t>
            </a:r>
            <a:endParaRPr lang="en-IN" sz="2400" dirty="0"/>
          </a:p>
          <a:p>
            <a:pPr marL="342900" lvl="0" indent="-342900">
              <a:buFont typeface="Courier New" panose="02070309020205020404" pitchFamily="49" charset="0"/>
              <a:buChar char="o"/>
            </a:pPr>
            <a:r>
              <a:rPr lang="en-US" sz="2400" dirty="0"/>
              <a:t>Unsupervised Learning </a:t>
            </a:r>
            <a:endParaRPr lang="en-IN" sz="2400" dirty="0"/>
          </a:p>
          <a:p>
            <a:pPr marL="342900" lvl="0" indent="-342900">
              <a:buFont typeface="Courier New" panose="02070309020205020404" pitchFamily="49" charset="0"/>
              <a:buChar char="o"/>
            </a:pPr>
            <a:r>
              <a:rPr lang="en-US" sz="2400" dirty="0"/>
              <a:t>Reinforcement Learning </a:t>
            </a:r>
            <a:endParaRPr lang="en-IN" sz="2400" dirty="0"/>
          </a:p>
          <a:p>
            <a:r>
              <a:rPr lang="en-US" sz="2400" dirty="0"/>
              <a:t> </a:t>
            </a:r>
            <a:endParaRPr lang="en-IN" sz="2400" dirty="0"/>
          </a:p>
          <a:p>
            <a:r>
              <a:rPr lang="en-IN" sz="2400" b="1" dirty="0">
                <a:solidFill>
                  <a:srgbClr val="0070C0"/>
                </a:solidFill>
              </a:rPr>
              <a:t>Linear Algebra </a:t>
            </a:r>
          </a:p>
          <a:p>
            <a:pPr marL="342900" lvl="0" indent="-342900">
              <a:buFont typeface="Courier New" panose="02070309020205020404" pitchFamily="49" charset="0"/>
              <a:buChar char="o"/>
            </a:pPr>
            <a:r>
              <a:rPr lang="en-US" sz="2400" dirty="0"/>
              <a:t>Matrices and Vectors </a:t>
            </a:r>
            <a:endParaRPr lang="en-IN" sz="2400" dirty="0"/>
          </a:p>
          <a:p>
            <a:pPr marL="342900" lvl="0" indent="-342900">
              <a:buFont typeface="Courier New" panose="02070309020205020404" pitchFamily="49" charset="0"/>
              <a:buChar char="o"/>
            </a:pPr>
            <a:r>
              <a:rPr lang="en-US" sz="2400" dirty="0"/>
              <a:t>Addition and Scalar Multiplication </a:t>
            </a:r>
            <a:endParaRPr lang="en-IN" sz="2400" dirty="0"/>
          </a:p>
          <a:p>
            <a:pPr marL="342900" lvl="0" indent="-342900">
              <a:buFont typeface="Courier New" panose="02070309020205020404" pitchFamily="49" charset="0"/>
              <a:buChar char="o"/>
            </a:pPr>
            <a:r>
              <a:rPr lang="en-US" sz="2400" dirty="0"/>
              <a:t>Matrix Vector Multiplication </a:t>
            </a:r>
            <a:endParaRPr lang="en-IN" sz="2400" dirty="0"/>
          </a:p>
          <a:p>
            <a:pPr marL="342900" lvl="0" indent="-342900">
              <a:buFont typeface="Courier New" panose="02070309020205020404" pitchFamily="49" charset="0"/>
              <a:buChar char="o"/>
            </a:pPr>
            <a:r>
              <a:rPr lang="en-US" sz="2400" dirty="0"/>
              <a:t>Matrix Multiplication </a:t>
            </a:r>
            <a:endParaRPr lang="en-IN" sz="2400" dirty="0"/>
          </a:p>
          <a:p>
            <a:pPr marL="342900" lvl="0" indent="-342900">
              <a:buFont typeface="Courier New" panose="02070309020205020404" pitchFamily="49" charset="0"/>
              <a:buChar char="o"/>
            </a:pPr>
            <a:r>
              <a:rPr lang="en-US" sz="2400" dirty="0"/>
              <a:t>Matrix Multiplication Properties </a:t>
            </a:r>
            <a:endParaRPr lang="en-IN" sz="2400" dirty="0"/>
          </a:p>
          <a:p>
            <a:pPr marL="342900" lvl="0" indent="-342900">
              <a:buFont typeface="Courier New" panose="02070309020205020404" pitchFamily="49" charset="0"/>
              <a:buChar char="o"/>
            </a:pPr>
            <a:r>
              <a:rPr lang="en-US" sz="2400" dirty="0"/>
              <a:t>Inverse and Transpose </a:t>
            </a:r>
            <a:endParaRPr lang="en-IN" sz="2400" dirty="0"/>
          </a:p>
          <a:p>
            <a:pPr marL="342900" lvl="0" indent="-342900">
              <a:buFont typeface="Courier New" panose="02070309020205020404" pitchFamily="49" charset="0"/>
              <a:buChar char="o"/>
            </a:pPr>
            <a:r>
              <a:rPr lang="en-US" sz="2400" dirty="0"/>
              <a:t>Practice Quiz: Linear Algebra </a:t>
            </a:r>
            <a:endParaRPr lang="en-IN" sz="2200" dirty="0" smtClean="0">
              <a:solidFill>
                <a:srgbClr val="0070C0"/>
              </a:solidFill>
              <a:latin typeface="Arial Rounded MT Bold" panose="020F0704030504030204" pitchFamily="34" charset="0"/>
            </a:endParaRPr>
          </a:p>
        </p:txBody>
      </p:sp>
      <p:sp>
        <p:nvSpPr>
          <p:cNvPr id="8" name="Rectangle 7"/>
          <p:cNvSpPr/>
          <p:nvPr/>
        </p:nvSpPr>
        <p:spPr>
          <a:xfrm>
            <a:off x="9172469" y="1757224"/>
            <a:ext cx="8182841" cy="7848302"/>
          </a:xfrm>
          <a:prstGeom prst="rect">
            <a:avLst/>
          </a:prstGeom>
        </p:spPr>
        <p:txBody>
          <a:bodyPr wrap="square">
            <a:spAutoFit/>
          </a:bodyPr>
          <a:lstStyle/>
          <a:p>
            <a:r>
              <a:rPr lang="en-IN" sz="2400" b="1" dirty="0">
                <a:solidFill>
                  <a:srgbClr val="0070C0"/>
                </a:solidFill>
              </a:rPr>
              <a:t>Linear Regression </a:t>
            </a:r>
          </a:p>
          <a:p>
            <a:pPr marL="342900" lvl="0" indent="-342900">
              <a:buFont typeface="Courier New" panose="02070309020205020404" pitchFamily="49" charset="0"/>
              <a:buChar char="o"/>
            </a:pPr>
            <a:r>
              <a:rPr lang="en-US" sz="2400" dirty="0"/>
              <a:t>Model Representation </a:t>
            </a:r>
            <a:endParaRPr lang="en-IN" sz="2400" dirty="0"/>
          </a:p>
          <a:p>
            <a:pPr marL="342900" lvl="0" indent="-342900">
              <a:buFont typeface="Courier New" panose="02070309020205020404" pitchFamily="49" charset="0"/>
              <a:buChar char="o"/>
            </a:pPr>
            <a:r>
              <a:rPr lang="en-US" sz="2400" dirty="0"/>
              <a:t>Cost Function </a:t>
            </a:r>
            <a:endParaRPr lang="en-IN" sz="2400" dirty="0"/>
          </a:p>
          <a:p>
            <a:pPr marL="342900" lvl="0" indent="-342900">
              <a:buFont typeface="Courier New" panose="02070309020205020404" pitchFamily="49" charset="0"/>
              <a:buChar char="o"/>
            </a:pPr>
            <a:r>
              <a:rPr lang="en-US" sz="2400" dirty="0"/>
              <a:t>Gradient Descent </a:t>
            </a:r>
            <a:endParaRPr lang="en-IN" sz="2400" dirty="0"/>
          </a:p>
          <a:p>
            <a:pPr marL="342900" lvl="0" indent="-342900">
              <a:buFont typeface="Courier New" panose="02070309020205020404" pitchFamily="49" charset="0"/>
              <a:buChar char="o"/>
            </a:pPr>
            <a:r>
              <a:rPr lang="en-US" sz="2400" dirty="0"/>
              <a:t>Gradient Descent for Linear Regression </a:t>
            </a:r>
            <a:endParaRPr lang="en-IN" sz="2400" dirty="0"/>
          </a:p>
          <a:p>
            <a:pPr marL="342900" lvl="0" indent="-342900">
              <a:buFont typeface="Courier New" panose="02070309020205020404" pitchFamily="49" charset="0"/>
              <a:buChar char="o"/>
            </a:pPr>
            <a:r>
              <a:rPr lang="en-US" sz="2400" dirty="0"/>
              <a:t>Features and Polynomial Regression </a:t>
            </a:r>
            <a:endParaRPr lang="en-IN" sz="2400" dirty="0"/>
          </a:p>
          <a:p>
            <a:pPr marL="342900" lvl="0" indent="-342900">
              <a:buFont typeface="Courier New" panose="02070309020205020404" pitchFamily="49" charset="0"/>
              <a:buChar char="o"/>
            </a:pPr>
            <a:r>
              <a:rPr lang="en-US" sz="2400" dirty="0"/>
              <a:t>Normal Equation </a:t>
            </a:r>
            <a:endParaRPr lang="en-IN" sz="2400" dirty="0"/>
          </a:p>
          <a:p>
            <a:pPr marL="342900" lvl="0" indent="-342900">
              <a:buFont typeface="Courier New" panose="02070309020205020404" pitchFamily="49" charset="0"/>
              <a:buChar char="o"/>
            </a:pPr>
            <a:r>
              <a:rPr lang="en-US" sz="2400" dirty="0"/>
              <a:t>Normal Equation Non-</a:t>
            </a:r>
            <a:r>
              <a:rPr lang="en-US" sz="2400" dirty="0" err="1"/>
              <a:t>invertibility</a:t>
            </a:r>
            <a:r>
              <a:rPr lang="en-US" sz="2400" dirty="0"/>
              <a:t> </a:t>
            </a:r>
            <a:endParaRPr lang="en-IN" sz="2400" dirty="0"/>
          </a:p>
          <a:p>
            <a:r>
              <a:rPr lang="en-US" sz="2400" dirty="0"/>
              <a:t> </a:t>
            </a:r>
            <a:endParaRPr lang="en-IN" sz="2400" dirty="0"/>
          </a:p>
          <a:p>
            <a:r>
              <a:rPr lang="en-IN" sz="2400" b="1" dirty="0">
                <a:solidFill>
                  <a:srgbClr val="0070C0"/>
                </a:solidFill>
              </a:rPr>
              <a:t>Logistic Regression </a:t>
            </a:r>
          </a:p>
          <a:p>
            <a:pPr marL="342900" lvl="0" indent="-342900">
              <a:buFont typeface="Courier New" panose="02070309020205020404" pitchFamily="49" charset="0"/>
              <a:buChar char="o"/>
            </a:pPr>
            <a:r>
              <a:rPr lang="en-US" sz="2400" dirty="0"/>
              <a:t>Classification </a:t>
            </a:r>
            <a:endParaRPr lang="en-IN" sz="2400" dirty="0"/>
          </a:p>
          <a:p>
            <a:pPr marL="342900" lvl="0" indent="-342900">
              <a:buFont typeface="Courier New" panose="02070309020205020404" pitchFamily="49" charset="0"/>
              <a:buChar char="o"/>
            </a:pPr>
            <a:r>
              <a:rPr lang="en-US" sz="2400" dirty="0"/>
              <a:t>Hypothesis Representation </a:t>
            </a:r>
            <a:endParaRPr lang="en-IN" sz="2400" dirty="0"/>
          </a:p>
          <a:p>
            <a:pPr marL="342900" lvl="0" indent="-342900">
              <a:buFont typeface="Courier New" panose="02070309020205020404" pitchFamily="49" charset="0"/>
              <a:buChar char="o"/>
            </a:pPr>
            <a:r>
              <a:rPr lang="en-US" sz="2400" dirty="0"/>
              <a:t>Decision Boundary </a:t>
            </a:r>
            <a:endParaRPr lang="en-IN" sz="2400" dirty="0"/>
          </a:p>
          <a:p>
            <a:pPr marL="342900" lvl="0" indent="-342900">
              <a:buFont typeface="Courier New" panose="02070309020205020404" pitchFamily="49" charset="0"/>
              <a:buChar char="o"/>
            </a:pPr>
            <a:r>
              <a:rPr lang="en-US" sz="2400" dirty="0"/>
              <a:t>Simplified Cost Function and Gradient Descent </a:t>
            </a:r>
            <a:endParaRPr lang="en-IN" sz="2400" dirty="0"/>
          </a:p>
          <a:p>
            <a:pPr marL="342900" lvl="0" indent="-342900">
              <a:buFont typeface="Courier New" panose="02070309020205020404" pitchFamily="49" charset="0"/>
              <a:buChar char="o"/>
            </a:pPr>
            <a:r>
              <a:rPr lang="en-US" sz="2400" dirty="0"/>
              <a:t>Advanced Optimization </a:t>
            </a:r>
            <a:endParaRPr lang="en-IN" sz="2400" dirty="0"/>
          </a:p>
          <a:p>
            <a:pPr marL="342900" lvl="0" indent="-342900">
              <a:buFont typeface="Courier New" panose="02070309020205020404" pitchFamily="49" charset="0"/>
              <a:buChar char="o"/>
            </a:pPr>
            <a:r>
              <a:rPr lang="en-US" sz="2400" dirty="0"/>
              <a:t>Multiclass Classification: One-vs-all </a:t>
            </a:r>
            <a:endParaRPr lang="en-IN" sz="2400" dirty="0"/>
          </a:p>
          <a:p>
            <a:r>
              <a:rPr lang="en-US" sz="2400" dirty="0"/>
              <a:t> </a:t>
            </a:r>
            <a:endParaRPr lang="en-IN" sz="2400" dirty="0"/>
          </a:p>
          <a:p>
            <a:r>
              <a:rPr lang="en-IN" sz="2400" b="1" dirty="0">
                <a:solidFill>
                  <a:srgbClr val="0070C0"/>
                </a:solidFill>
              </a:rPr>
              <a:t>Regularization </a:t>
            </a:r>
          </a:p>
          <a:p>
            <a:pPr marL="342900" lvl="0" indent="-342900">
              <a:buFont typeface="Courier New" panose="02070309020205020404" pitchFamily="49" charset="0"/>
              <a:buChar char="o"/>
            </a:pPr>
            <a:r>
              <a:rPr lang="en-US" sz="2400" dirty="0"/>
              <a:t>The Problem of Overfitting </a:t>
            </a:r>
            <a:endParaRPr lang="en-IN" sz="2400" dirty="0"/>
          </a:p>
          <a:p>
            <a:pPr marL="342900" lvl="0" indent="-342900">
              <a:buFont typeface="Courier New" panose="02070309020205020404" pitchFamily="49" charset="0"/>
              <a:buChar char="o"/>
            </a:pPr>
            <a:r>
              <a:rPr lang="en-US" sz="2400" dirty="0"/>
              <a:t>Regularized Linear Regression </a:t>
            </a:r>
            <a:endParaRPr lang="en-IN" sz="2400" dirty="0"/>
          </a:p>
          <a:p>
            <a:pPr marL="342900" lvl="0" indent="-342900">
              <a:buFont typeface="Courier New" panose="02070309020205020404" pitchFamily="49" charset="0"/>
              <a:buChar char="o"/>
            </a:pPr>
            <a:r>
              <a:rPr lang="en-US" sz="2400" dirty="0"/>
              <a:t>Regularized Logistic Regression </a:t>
            </a:r>
            <a:endParaRPr lang="en-IN" sz="2200" dirty="0" smtClean="0">
              <a:solidFill>
                <a:srgbClr val="0070C0"/>
              </a:solidFill>
              <a:latin typeface="Arial Rounded MT Bold" panose="020F0704030504030204" pitchFamily="34" charset="0"/>
            </a:endParaRPr>
          </a:p>
        </p:txBody>
      </p:sp>
    </p:spTree>
    <p:extLst>
      <p:ext uri="{BB962C8B-B14F-4D97-AF65-F5344CB8AC3E}">
        <p14:creationId xmlns:p14="http://schemas.microsoft.com/office/powerpoint/2010/main" val="327580108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13078766" cy="886140"/>
          </a:xfrm>
          <a:prstGeom prst="rect">
            <a:avLst/>
          </a:prstGeom>
        </p:spPr>
        <p:txBody>
          <a:bodyPr vert="horz" wrap="square" lIns="0" tIns="24130" rIns="0" bIns="0" rtlCol="0">
            <a:spAutoFit/>
          </a:bodyPr>
          <a:lstStyle/>
          <a:p>
            <a:pPr marL="25400">
              <a:spcBef>
                <a:spcPts val="190"/>
              </a:spcBef>
            </a:pPr>
            <a:r>
              <a:rPr lang="en-IN" sz="5600" spc="-20" dirty="0" smtClean="0">
                <a:solidFill>
                  <a:srgbClr val="095A82"/>
                </a:solidFill>
              </a:rPr>
              <a:t>Machine Learning Course Outline..</a:t>
            </a:r>
            <a:endParaRPr sz="5600" dirty="0"/>
          </a:p>
        </p:txBody>
      </p:sp>
      <p:sp>
        <p:nvSpPr>
          <p:cNvPr id="7" name="Rectangle 6"/>
          <p:cNvSpPr/>
          <p:nvPr/>
        </p:nvSpPr>
        <p:spPr>
          <a:xfrm>
            <a:off x="885644" y="1901358"/>
            <a:ext cx="9144000" cy="7802136"/>
          </a:xfrm>
          <a:prstGeom prst="rect">
            <a:avLst/>
          </a:prstGeom>
        </p:spPr>
        <p:txBody>
          <a:bodyPr>
            <a:spAutoFit/>
          </a:bodyPr>
          <a:lstStyle/>
          <a:p>
            <a:r>
              <a:rPr lang="en-IN" sz="2400" b="1" dirty="0">
                <a:solidFill>
                  <a:srgbClr val="0070C0"/>
                </a:solidFill>
              </a:rPr>
              <a:t>Machine Learning System Design </a:t>
            </a:r>
          </a:p>
          <a:p>
            <a:pPr marL="342900" lvl="0" indent="-342900">
              <a:buFont typeface="Courier New" panose="02070309020205020404" pitchFamily="49" charset="0"/>
              <a:buChar char="o"/>
            </a:pPr>
            <a:r>
              <a:rPr lang="en-US" sz="2400" dirty="0"/>
              <a:t>Prioritizing What to Work On </a:t>
            </a:r>
            <a:endParaRPr lang="en-IN" sz="2400" dirty="0"/>
          </a:p>
          <a:p>
            <a:pPr marL="342900" lvl="0" indent="-342900">
              <a:buFont typeface="Courier New" panose="02070309020205020404" pitchFamily="49" charset="0"/>
              <a:buChar char="o"/>
            </a:pPr>
            <a:r>
              <a:rPr lang="en-US" sz="2400" dirty="0"/>
              <a:t>Inverse and Transpose </a:t>
            </a:r>
            <a:endParaRPr lang="en-IN" sz="2400" dirty="0"/>
          </a:p>
          <a:p>
            <a:pPr marL="342900" lvl="0" indent="-342900">
              <a:buFont typeface="Courier New" panose="02070309020205020404" pitchFamily="49" charset="0"/>
              <a:buChar char="o"/>
            </a:pPr>
            <a:r>
              <a:rPr lang="en-US" sz="2400" dirty="0"/>
              <a:t>Error Metrics for Skewed Classes </a:t>
            </a:r>
            <a:endParaRPr lang="en-IN" sz="2400" dirty="0"/>
          </a:p>
          <a:p>
            <a:pPr marL="342900" lvl="0" indent="-342900">
              <a:buFont typeface="Courier New" panose="02070309020205020404" pitchFamily="49" charset="0"/>
              <a:buChar char="o"/>
            </a:pPr>
            <a:r>
              <a:rPr lang="en-US" sz="2400" dirty="0"/>
              <a:t>Trading Off Precision and Recall </a:t>
            </a:r>
            <a:endParaRPr lang="en-IN" sz="2400" dirty="0"/>
          </a:p>
          <a:p>
            <a:pPr marL="342900" lvl="0" indent="-342900">
              <a:buFont typeface="Courier New" panose="02070309020205020404" pitchFamily="49" charset="0"/>
              <a:buChar char="o"/>
            </a:pPr>
            <a:r>
              <a:rPr lang="en-US" sz="2400" dirty="0"/>
              <a:t>Data for Machine Learning </a:t>
            </a:r>
            <a:endParaRPr lang="en-IN" sz="2400" dirty="0"/>
          </a:p>
          <a:p>
            <a:r>
              <a:rPr lang="en-US" sz="2400" dirty="0"/>
              <a:t> </a:t>
            </a:r>
            <a:endParaRPr lang="en-IN" sz="2400" dirty="0"/>
          </a:p>
          <a:p>
            <a:r>
              <a:rPr lang="en-IN" sz="2400" b="1" dirty="0">
                <a:solidFill>
                  <a:srgbClr val="0070C0"/>
                </a:solidFill>
              </a:rPr>
              <a:t>Supervised Learning</a:t>
            </a:r>
          </a:p>
          <a:p>
            <a:pPr marL="342900" lvl="0" indent="-342900">
              <a:buFont typeface="Courier New" panose="02070309020205020404" pitchFamily="49" charset="0"/>
              <a:buChar char="o"/>
            </a:pPr>
            <a:r>
              <a:rPr lang="en-IN" sz="2400" dirty="0"/>
              <a:t>Regression (Linear, Multiple, Logistic)</a:t>
            </a:r>
          </a:p>
          <a:p>
            <a:pPr marL="342900" lvl="0" indent="-342900">
              <a:buFont typeface="Courier New" panose="02070309020205020404" pitchFamily="49" charset="0"/>
              <a:buChar char="o"/>
            </a:pPr>
            <a:r>
              <a:rPr lang="en-IN" sz="2400" dirty="0"/>
              <a:t>Classification (k-NN, naïve Bayes, SVM) techniques</a:t>
            </a:r>
          </a:p>
          <a:p>
            <a:pPr marL="342900" lvl="0" indent="-342900">
              <a:buFont typeface="Courier New" panose="02070309020205020404" pitchFamily="49" charset="0"/>
              <a:buChar char="o"/>
            </a:pPr>
            <a:r>
              <a:rPr lang="en-IN" sz="2400" dirty="0"/>
              <a:t>Decision Trees</a:t>
            </a:r>
          </a:p>
          <a:p>
            <a:r>
              <a:rPr lang="en-IN" sz="2400" dirty="0"/>
              <a:t> </a:t>
            </a:r>
          </a:p>
          <a:p>
            <a:r>
              <a:rPr lang="en-IN" sz="2400" b="1" dirty="0">
                <a:solidFill>
                  <a:srgbClr val="0070C0"/>
                </a:solidFill>
              </a:rPr>
              <a:t>Unsupervised Learning</a:t>
            </a:r>
          </a:p>
          <a:p>
            <a:pPr marL="342900" lvl="0" indent="-342900">
              <a:buFont typeface="Courier New" panose="02070309020205020404" pitchFamily="49" charset="0"/>
              <a:buChar char="o"/>
            </a:pPr>
            <a:r>
              <a:rPr lang="en-IN" sz="2400" dirty="0"/>
              <a:t>Clustering (k-means, hierarchical, high-dimensional)</a:t>
            </a:r>
          </a:p>
          <a:p>
            <a:pPr marL="342900" lvl="0" indent="-342900">
              <a:buFont typeface="Courier New" panose="02070309020205020404" pitchFamily="49" charset="0"/>
              <a:buChar char="o"/>
            </a:pPr>
            <a:r>
              <a:rPr lang="en-IN" sz="2400" dirty="0"/>
              <a:t>Expectation Maximization</a:t>
            </a:r>
          </a:p>
          <a:p>
            <a:pPr marL="342900" lvl="0" indent="-342900">
              <a:buFont typeface="Courier New" panose="02070309020205020404" pitchFamily="49" charset="0"/>
              <a:buChar char="o"/>
            </a:pPr>
            <a:r>
              <a:rPr lang="en-US" sz="2400" dirty="0"/>
              <a:t>Optimization Objective </a:t>
            </a:r>
            <a:endParaRPr lang="en-IN" sz="2400" dirty="0"/>
          </a:p>
          <a:p>
            <a:pPr marL="342900" lvl="0" indent="-342900">
              <a:buFont typeface="Courier New" panose="02070309020205020404" pitchFamily="49" charset="0"/>
              <a:buChar char="o"/>
            </a:pPr>
            <a:r>
              <a:rPr lang="en-US" sz="2400" dirty="0"/>
              <a:t>Random Initialization </a:t>
            </a:r>
            <a:endParaRPr lang="en-IN" sz="2400" dirty="0"/>
          </a:p>
          <a:p>
            <a:pPr marL="342900" lvl="0" indent="-342900">
              <a:buFont typeface="Courier New" panose="02070309020205020404" pitchFamily="49" charset="0"/>
              <a:buChar char="o"/>
            </a:pPr>
            <a:r>
              <a:rPr lang="en-US" sz="2400" dirty="0"/>
              <a:t>Choosing the Number of Clusters </a:t>
            </a:r>
            <a:endParaRPr lang="en-IN" sz="2400" dirty="0"/>
          </a:p>
          <a:p>
            <a:pPr marL="342900" lvl="0" indent="-342900" algn="just">
              <a:lnSpc>
                <a:spcPct val="150000"/>
              </a:lnSpc>
              <a:buFont typeface="Courier New" panose="02070309020205020404" pitchFamily="49" charset="0"/>
              <a:buChar char="o"/>
            </a:pPr>
            <a:endParaRPr lang="en-IN" sz="2400" dirty="0">
              <a:solidFill>
                <a:srgbClr val="0070C0"/>
              </a:solidFill>
              <a:latin typeface="Arial Rounded MT Bold" panose="020F0704030504030204" pitchFamily="34" charset="0"/>
            </a:endParaRPr>
          </a:p>
          <a:p>
            <a:pPr marL="342900" lvl="0" indent="-342900" algn="just">
              <a:lnSpc>
                <a:spcPct val="150000"/>
              </a:lnSpc>
              <a:buFont typeface="Courier New" panose="02070309020205020404" pitchFamily="49" charset="0"/>
              <a:buChar char="o"/>
            </a:pPr>
            <a:endParaRPr lang="en-IN" sz="2200" dirty="0" smtClean="0">
              <a:solidFill>
                <a:srgbClr val="0070C0"/>
              </a:solidFill>
              <a:latin typeface="Arial Rounded MT Bold" panose="020F0704030504030204" pitchFamily="34" charset="0"/>
            </a:endParaRPr>
          </a:p>
        </p:txBody>
      </p:sp>
      <p:sp>
        <p:nvSpPr>
          <p:cNvPr id="8" name="Rectangle 7"/>
          <p:cNvSpPr/>
          <p:nvPr/>
        </p:nvSpPr>
        <p:spPr>
          <a:xfrm>
            <a:off x="9172469" y="1928658"/>
            <a:ext cx="8182841" cy="6324808"/>
          </a:xfrm>
          <a:prstGeom prst="rect">
            <a:avLst/>
          </a:prstGeom>
        </p:spPr>
        <p:txBody>
          <a:bodyPr wrap="square">
            <a:spAutoFit/>
          </a:bodyPr>
          <a:lstStyle/>
          <a:p>
            <a:r>
              <a:rPr lang="en-IN" sz="2400" b="1" dirty="0">
                <a:solidFill>
                  <a:srgbClr val="0070C0"/>
                </a:solidFill>
              </a:rPr>
              <a:t>Ensemble Method</a:t>
            </a:r>
          </a:p>
          <a:p>
            <a:pPr marL="342900" lvl="0" indent="-342900">
              <a:buFont typeface="Courier New" panose="02070309020205020404" pitchFamily="49" charset="0"/>
              <a:buChar char="o"/>
            </a:pPr>
            <a:r>
              <a:rPr lang="en-IN" sz="2400" dirty="0"/>
              <a:t>Boosting and Bagging</a:t>
            </a:r>
          </a:p>
          <a:p>
            <a:pPr marL="342900" lvl="0" indent="-342900">
              <a:buFont typeface="Courier New" panose="02070309020205020404" pitchFamily="49" charset="0"/>
              <a:buChar char="o"/>
            </a:pPr>
            <a:r>
              <a:rPr lang="en-IN" sz="2400" dirty="0"/>
              <a:t>Random Forests</a:t>
            </a:r>
          </a:p>
          <a:p>
            <a:r>
              <a:rPr lang="en-IN" sz="2400" dirty="0"/>
              <a:t> </a:t>
            </a:r>
          </a:p>
          <a:p>
            <a:r>
              <a:rPr lang="en-IN" sz="2400" b="1" dirty="0">
                <a:solidFill>
                  <a:srgbClr val="0070C0"/>
                </a:solidFill>
              </a:rPr>
              <a:t>Associative Learning</a:t>
            </a:r>
          </a:p>
          <a:p>
            <a:pPr marL="342900" lvl="0" indent="-342900">
              <a:buFont typeface="Courier New" panose="02070309020205020404" pitchFamily="49" charset="0"/>
              <a:buChar char="o"/>
            </a:pPr>
            <a:r>
              <a:rPr lang="en-IN" sz="2400" dirty="0"/>
              <a:t>Aprior</a:t>
            </a:r>
          </a:p>
          <a:p>
            <a:pPr marL="342900" lvl="0" indent="-342900">
              <a:buFont typeface="Courier New" panose="02070309020205020404" pitchFamily="49" charset="0"/>
              <a:buChar char="o"/>
            </a:pPr>
            <a:r>
              <a:rPr lang="en-IN" sz="2400" dirty="0"/>
              <a:t>Eclat</a:t>
            </a:r>
          </a:p>
          <a:p>
            <a:r>
              <a:rPr lang="en-IN" sz="2400" dirty="0"/>
              <a:t> </a:t>
            </a:r>
          </a:p>
          <a:p>
            <a:r>
              <a:rPr lang="en-IN" sz="2400" b="1" dirty="0">
                <a:solidFill>
                  <a:srgbClr val="0070C0"/>
                </a:solidFill>
              </a:rPr>
              <a:t>Large Scale Machine Learning </a:t>
            </a:r>
          </a:p>
          <a:p>
            <a:pPr marL="342900" lvl="0" indent="-342900">
              <a:buFont typeface="Courier New" panose="02070309020205020404" pitchFamily="49" charset="0"/>
              <a:buChar char="o"/>
            </a:pPr>
            <a:r>
              <a:rPr lang="en-US" sz="2400" dirty="0"/>
              <a:t>Learning with large datasets </a:t>
            </a:r>
            <a:endParaRPr lang="en-IN" sz="2400" dirty="0"/>
          </a:p>
          <a:p>
            <a:pPr marL="342900" lvl="0" indent="-342900">
              <a:buFont typeface="Courier New" panose="02070309020205020404" pitchFamily="49" charset="0"/>
              <a:buChar char="o"/>
            </a:pPr>
            <a:r>
              <a:rPr lang="en-US" sz="2400" dirty="0"/>
              <a:t>Stochastic Gradient Descent </a:t>
            </a:r>
            <a:endParaRPr lang="en-IN" sz="2400" dirty="0"/>
          </a:p>
          <a:p>
            <a:pPr marL="342900" lvl="0" indent="-342900">
              <a:buFont typeface="Courier New" panose="02070309020205020404" pitchFamily="49" charset="0"/>
              <a:buChar char="o"/>
            </a:pPr>
            <a:r>
              <a:rPr lang="en-US" sz="2400" dirty="0"/>
              <a:t>Mini-Batch Gradient Descent </a:t>
            </a:r>
            <a:endParaRPr lang="en-IN" sz="2400" dirty="0"/>
          </a:p>
          <a:p>
            <a:pPr marL="342900" lvl="0" indent="-342900">
              <a:buFont typeface="Courier New" panose="02070309020205020404" pitchFamily="49" charset="0"/>
              <a:buChar char="o"/>
            </a:pPr>
            <a:r>
              <a:rPr lang="en-US" sz="2400" dirty="0"/>
              <a:t>Stochastic Gradient Descent Convergence </a:t>
            </a:r>
            <a:endParaRPr lang="en-IN" sz="2400" dirty="0"/>
          </a:p>
          <a:p>
            <a:pPr marL="342900" lvl="0" indent="-342900">
              <a:buFont typeface="Courier New" panose="02070309020205020404" pitchFamily="49" charset="0"/>
              <a:buChar char="o"/>
            </a:pPr>
            <a:r>
              <a:rPr lang="en-US" sz="2400" dirty="0"/>
              <a:t>Map Reduce and Data Parallelism </a:t>
            </a:r>
            <a:endParaRPr lang="en-IN" sz="2400" dirty="0"/>
          </a:p>
          <a:p>
            <a:pPr marL="342900" lvl="0" indent="-342900" algn="just">
              <a:lnSpc>
                <a:spcPct val="150000"/>
              </a:lnSpc>
              <a:buFont typeface="Courier New" panose="02070309020205020404" pitchFamily="49" charset="0"/>
              <a:buChar char="o"/>
            </a:pPr>
            <a:endParaRPr lang="en-IN" sz="2400" dirty="0">
              <a:solidFill>
                <a:srgbClr val="0070C0"/>
              </a:solidFill>
              <a:latin typeface="Arial Rounded MT Bold" panose="020F0704030504030204" pitchFamily="34" charset="0"/>
            </a:endParaRPr>
          </a:p>
          <a:p>
            <a:pPr marL="342900" lvl="0" indent="-342900" algn="just">
              <a:lnSpc>
                <a:spcPct val="150000"/>
              </a:lnSpc>
              <a:buFont typeface="Courier New" panose="02070309020205020404" pitchFamily="49" charset="0"/>
              <a:buChar char="o"/>
            </a:pPr>
            <a:endParaRPr lang="en-IN" sz="2200" dirty="0" smtClean="0">
              <a:solidFill>
                <a:srgbClr val="0070C0"/>
              </a:solidFill>
              <a:latin typeface="Arial Rounded MT Bold" panose="020F0704030504030204" pitchFamily="34" charset="0"/>
            </a:endParaRPr>
          </a:p>
        </p:txBody>
      </p:sp>
    </p:spTree>
    <p:extLst>
      <p:ext uri="{BB962C8B-B14F-4D97-AF65-F5344CB8AC3E}">
        <p14:creationId xmlns:p14="http://schemas.microsoft.com/office/powerpoint/2010/main" val="269544037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a:spLocks noGrp="1"/>
          </p:cNvSpPr>
          <p:nvPr>
            <p:ph type="title"/>
          </p:nvPr>
        </p:nvSpPr>
        <p:spPr>
          <a:xfrm>
            <a:off x="1991109" y="5240268"/>
            <a:ext cx="15127220" cy="1133644"/>
          </a:xfrm>
          <a:prstGeom prst="rect">
            <a:avLst/>
          </a:prstGeom>
        </p:spPr>
        <p:txBody>
          <a:bodyPr vert="horz" wrap="square" lIns="0" tIns="25400" rIns="0" bIns="0" rtlCol="0">
            <a:spAutoFit/>
          </a:bodyPr>
          <a:lstStyle/>
          <a:p>
            <a:pPr marL="12700" marR="10160" indent="7620" algn="ctr">
              <a:spcBef>
                <a:spcPts val="100"/>
              </a:spcBef>
            </a:pPr>
            <a:r>
              <a:rPr lang="en-IN" spc="-5" dirty="0" smtClean="0">
                <a:solidFill>
                  <a:srgbClr val="002060"/>
                </a:solidFill>
              </a:rPr>
              <a:t>Deep Learning</a:t>
            </a:r>
            <a:endParaRPr lang="en-IN" spc="-5" dirty="0">
              <a:solidFill>
                <a:srgbClr val="002060"/>
              </a:solidFill>
            </a:endParaRPr>
          </a:p>
        </p:txBody>
      </p:sp>
      <p:sp>
        <p:nvSpPr>
          <p:cNvPr id="10" name="object 3"/>
          <p:cNvSpPr/>
          <p:nvPr/>
        </p:nvSpPr>
        <p:spPr>
          <a:xfrm>
            <a:off x="1946148" y="7018019"/>
            <a:ext cx="14399260" cy="1134110"/>
          </a:xfrm>
          <a:custGeom>
            <a:avLst/>
            <a:gdLst/>
            <a:ahLst/>
            <a:cxnLst/>
            <a:rect l="l" t="t" r="r" b="b"/>
            <a:pathLst>
              <a:path w="7199630" h="567054">
                <a:moveTo>
                  <a:pt x="7104887" y="0"/>
                </a:moveTo>
                <a:lnTo>
                  <a:pt x="94487" y="0"/>
                </a:lnTo>
                <a:lnTo>
                  <a:pt x="57708" y="7423"/>
                </a:lnTo>
                <a:lnTo>
                  <a:pt x="27674" y="27670"/>
                </a:lnTo>
                <a:lnTo>
                  <a:pt x="7425" y="57703"/>
                </a:lnTo>
                <a:lnTo>
                  <a:pt x="0" y="94487"/>
                </a:lnTo>
                <a:lnTo>
                  <a:pt x="0" y="472439"/>
                </a:lnTo>
                <a:lnTo>
                  <a:pt x="7425" y="509219"/>
                </a:lnTo>
                <a:lnTo>
                  <a:pt x="27674" y="539253"/>
                </a:lnTo>
                <a:lnTo>
                  <a:pt x="57708" y="559502"/>
                </a:lnTo>
                <a:lnTo>
                  <a:pt x="94487" y="566927"/>
                </a:lnTo>
                <a:lnTo>
                  <a:pt x="7104887" y="566927"/>
                </a:lnTo>
                <a:lnTo>
                  <a:pt x="7141672" y="559502"/>
                </a:lnTo>
                <a:lnTo>
                  <a:pt x="7171705" y="539253"/>
                </a:lnTo>
                <a:lnTo>
                  <a:pt x="7191952" y="509219"/>
                </a:lnTo>
                <a:lnTo>
                  <a:pt x="7199376" y="472439"/>
                </a:lnTo>
                <a:lnTo>
                  <a:pt x="7199376" y="94487"/>
                </a:lnTo>
                <a:lnTo>
                  <a:pt x="7191952" y="57703"/>
                </a:lnTo>
                <a:lnTo>
                  <a:pt x="7171705" y="27670"/>
                </a:lnTo>
                <a:lnTo>
                  <a:pt x="7141672" y="7423"/>
                </a:lnTo>
                <a:lnTo>
                  <a:pt x="7104887" y="0"/>
                </a:lnTo>
                <a:close/>
              </a:path>
            </a:pathLst>
          </a:custGeom>
          <a:solidFill>
            <a:srgbClr val="DCE2E3"/>
          </a:solidFill>
        </p:spPr>
        <p:txBody>
          <a:bodyPr wrap="square" lIns="0" tIns="0" rIns="0" bIns="0" rtlCol="0"/>
          <a:lstStyle/>
          <a:p>
            <a:endParaRPr sz="3600">
              <a:solidFill>
                <a:prstClr val="black"/>
              </a:solidFill>
            </a:endParaRPr>
          </a:p>
        </p:txBody>
      </p:sp>
      <p:sp>
        <p:nvSpPr>
          <p:cNvPr id="11" name="object 5"/>
          <p:cNvSpPr txBox="1"/>
          <p:nvPr/>
        </p:nvSpPr>
        <p:spPr>
          <a:xfrm>
            <a:off x="2697732" y="7306971"/>
            <a:ext cx="12885420" cy="943848"/>
          </a:xfrm>
          <a:prstGeom prst="rect">
            <a:avLst/>
          </a:prstGeom>
        </p:spPr>
        <p:txBody>
          <a:bodyPr vert="horz" wrap="square" lIns="0" tIns="25400" rIns="0" bIns="0" rtlCol="0">
            <a:spAutoFit/>
          </a:bodyPr>
          <a:lstStyle/>
          <a:p>
            <a:pPr marL="12700" algn="ctr">
              <a:spcBef>
                <a:spcPts val="100"/>
              </a:spcBef>
            </a:pPr>
            <a:r>
              <a:rPr lang="en-IN" sz="2800" dirty="0">
                <a:solidFill>
                  <a:srgbClr val="095A82"/>
                </a:solidFill>
                <a:cs typeface="Calibri"/>
              </a:rPr>
              <a:t>Now </a:t>
            </a:r>
            <a:r>
              <a:rPr lang="en-IN" sz="2800" spc="-15" dirty="0">
                <a:solidFill>
                  <a:srgbClr val="095A82"/>
                </a:solidFill>
                <a:cs typeface="Calibri"/>
              </a:rPr>
              <a:t>let’s </a:t>
            </a:r>
            <a:r>
              <a:rPr lang="en-IN" sz="2800" spc="-10" dirty="0">
                <a:solidFill>
                  <a:srgbClr val="095A82"/>
                </a:solidFill>
                <a:cs typeface="Calibri"/>
              </a:rPr>
              <a:t>understand </a:t>
            </a:r>
            <a:r>
              <a:rPr lang="en-IN" sz="2800" spc="-5" dirty="0">
                <a:solidFill>
                  <a:srgbClr val="095A82"/>
                </a:solidFill>
                <a:cs typeface="Calibri"/>
              </a:rPr>
              <a:t>what </a:t>
            </a:r>
            <a:r>
              <a:rPr lang="en-IN" sz="2800" dirty="0" smtClean="0">
                <a:solidFill>
                  <a:srgbClr val="095A82"/>
                </a:solidFill>
                <a:cs typeface="Calibri"/>
              </a:rPr>
              <a:t>Deep Learning is </a:t>
            </a:r>
            <a:r>
              <a:rPr lang="en-IN" sz="2800" dirty="0">
                <a:solidFill>
                  <a:srgbClr val="095A82"/>
                </a:solidFill>
                <a:cs typeface="Calibri"/>
              </a:rPr>
              <a:t>all</a:t>
            </a:r>
            <a:r>
              <a:rPr lang="en-IN" sz="2800" spc="-75" dirty="0">
                <a:solidFill>
                  <a:srgbClr val="095A82"/>
                </a:solidFill>
                <a:cs typeface="Calibri"/>
              </a:rPr>
              <a:t> </a:t>
            </a:r>
            <a:r>
              <a:rPr lang="en-IN" sz="2800" dirty="0">
                <a:solidFill>
                  <a:srgbClr val="095A82"/>
                </a:solidFill>
                <a:cs typeface="Calibri"/>
              </a:rPr>
              <a:t>about</a:t>
            </a:r>
            <a:endParaRPr lang="en-IN" sz="2800" dirty="0">
              <a:solidFill>
                <a:prstClr val="black"/>
              </a:solidFill>
              <a:cs typeface="Calibri"/>
            </a:endParaRPr>
          </a:p>
          <a:p>
            <a:pPr marL="25400">
              <a:spcBef>
                <a:spcPts val="200"/>
              </a:spcBef>
            </a:pPr>
            <a:endParaRPr lang="en-IN" sz="2800" dirty="0">
              <a:solidFill>
                <a:prstClr val="black"/>
              </a:solidFill>
              <a:cs typeface="Calibri"/>
            </a:endParaRPr>
          </a:p>
        </p:txBody>
      </p:sp>
      <p:sp>
        <p:nvSpPr>
          <p:cNvPr id="12" name="object 4"/>
          <p:cNvSpPr/>
          <p:nvPr/>
        </p:nvSpPr>
        <p:spPr>
          <a:xfrm>
            <a:off x="2098548" y="7170419"/>
            <a:ext cx="14399260" cy="1134110"/>
          </a:xfrm>
          <a:custGeom>
            <a:avLst/>
            <a:gdLst/>
            <a:ahLst/>
            <a:cxnLst/>
            <a:rect l="l" t="t" r="r" b="b"/>
            <a:pathLst>
              <a:path w="7199630" h="567054">
                <a:moveTo>
                  <a:pt x="0" y="94487"/>
                </a:moveTo>
                <a:lnTo>
                  <a:pt x="7425" y="57703"/>
                </a:lnTo>
                <a:lnTo>
                  <a:pt x="27674" y="27670"/>
                </a:lnTo>
                <a:lnTo>
                  <a:pt x="57708" y="7423"/>
                </a:lnTo>
                <a:lnTo>
                  <a:pt x="94487" y="0"/>
                </a:lnTo>
                <a:lnTo>
                  <a:pt x="7104887" y="0"/>
                </a:lnTo>
                <a:lnTo>
                  <a:pt x="7141672" y="7423"/>
                </a:lnTo>
                <a:lnTo>
                  <a:pt x="7171705" y="27670"/>
                </a:lnTo>
                <a:lnTo>
                  <a:pt x="7191952" y="57703"/>
                </a:lnTo>
                <a:lnTo>
                  <a:pt x="7199376" y="94487"/>
                </a:lnTo>
                <a:lnTo>
                  <a:pt x="7199376" y="472439"/>
                </a:lnTo>
                <a:lnTo>
                  <a:pt x="7191952" y="509219"/>
                </a:lnTo>
                <a:lnTo>
                  <a:pt x="7171705" y="539253"/>
                </a:lnTo>
                <a:lnTo>
                  <a:pt x="7141672" y="559502"/>
                </a:lnTo>
                <a:lnTo>
                  <a:pt x="7104887" y="566927"/>
                </a:lnTo>
                <a:lnTo>
                  <a:pt x="94487" y="566927"/>
                </a:lnTo>
                <a:lnTo>
                  <a:pt x="57708" y="559502"/>
                </a:lnTo>
                <a:lnTo>
                  <a:pt x="27674" y="539253"/>
                </a:lnTo>
                <a:lnTo>
                  <a:pt x="7425" y="509219"/>
                </a:lnTo>
                <a:lnTo>
                  <a:pt x="0" y="472439"/>
                </a:lnTo>
                <a:lnTo>
                  <a:pt x="0" y="94487"/>
                </a:lnTo>
                <a:close/>
              </a:path>
            </a:pathLst>
          </a:custGeom>
          <a:ln w="28955">
            <a:solidFill>
              <a:srgbClr val="5F5F5F"/>
            </a:solidFill>
          </a:ln>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383022565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16413276" cy="886140"/>
          </a:xfrm>
          <a:prstGeom prst="rect">
            <a:avLst/>
          </a:prstGeom>
        </p:spPr>
        <p:txBody>
          <a:bodyPr vert="horz" wrap="square" lIns="0" tIns="24130" rIns="0" bIns="0" rtlCol="0">
            <a:spAutoFit/>
          </a:bodyPr>
          <a:lstStyle/>
          <a:p>
            <a:pPr marL="25400">
              <a:spcBef>
                <a:spcPts val="190"/>
              </a:spcBef>
            </a:pPr>
            <a:r>
              <a:rPr lang="en-IN" sz="5600" spc="-20" dirty="0">
                <a:solidFill>
                  <a:srgbClr val="095A82"/>
                </a:solidFill>
              </a:rPr>
              <a:t>Deep </a:t>
            </a:r>
            <a:r>
              <a:rPr lang="en-IN" sz="5600" spc="-10" dirty="0">
                <a:solidFill>
                  <a:srgbClr val="095A82"/>
                </a:solidFill>
              </a:rPr>
              <a:t>Learning </a:t>
            </a:r>
            <a:r>
              <a:rPr lang="en-IN" sz="5600" spc="-20" dirty="0">
                <a:solidFill>
                  <a:srgbClr val="095A82"/>
                </a:solidFill>
              </a:rPr>
              <a:t>with</a:t>
            </a:r>
            <a:r>
              <a:rPr lang="en-IN" sz="5600" spc="180" dirty="0">
                <a:solidFill>
                  <a:srgbClr val="095A82"/>
                </a:solidFill>
              </a:rPr>
              <a:t> </a:t>
            </a:r>
            <a:r>
              <a:rPr lang="en-IN" sz="5600" spc="-20" dirty="0">
                <a:solidFill>
                  <a:srgbClr val="095A82"/>
                </a:solidFill>
              </a:rPr>
              <a:t>TensorFlow</a:t>
            </a:r>
            <a:endParaRPr sz="5600" dirty="0"/>
          </a:p>
        </p:txBody>
      </p:sp>
      <p:sp>
        <p:nvSpPr>
          <p:cNvPr id="5" name="object 7"/>
          <p:cNvSpPr/>
          <p:nvPr/>
        </p:nvSpPr>
        <p:spPr>
          <a:xfrm>
            <a:off x="3964050" y="2407921"/>
            <a:ext cx="3896740" cy="5656330"/>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7" name="object 8"/>
          <p:cNvSpPr txBox="1"/>
          <p:nvPr/>
        </p:nvSpPr>
        <p:spPr>
          <a:xfrm>
            <a:off x="4324602" y="2614168"/>
            <a:ext cx="502920" cy="516808"/>
          </a:xfrm>
          <a:prstGeom prst="rect">
            <a:avLst/>
          </a:prstGeom>
        </p:spPr>
        <p:txBody>
          <a:bodyPr vert="horz" wrap="square" lIns="0" tIns="24130" rIns="0" bIns="0" rtlCol="0">
            <a:spAutoFit/>
          </a:bodyPr>
          <a:lstStyle/>
          <a:p>
            <a:pPr marL="25400">
              <a:spcBef>
                <a:spcPts val="190"/>
              </a:spcBef>
            </a:pPr>
            <a:r>
              <a:rPr sz="3200" b="1" spc="-10" dirty="0">
                <a:solidFill>
                  <a:srgbClr val="FFFFFF"/>
                </a:solidFill>
                <a:latin typeface="Arial"/>
                <a:cs typeface="Arial"/>
              </a:rPr>
              <a:t>01</a:t>
            </a:r>
            <a:endParaRPr sz="3200">
              <a:solidFill>
                <a:prstClr val="black"/>
              </a:solidFill>
              <a:latin typeface="Arial"/>
              <a:cs typeface="Arial"/>
            </a:endParaRPr>
          </a:p>
        </p:txBody>
      </p:sp>
      <p:sp>
        <p:nvSpPr>
          <p:cNvPr id="8" name="object 9"/>
          <p:cNvSpPr txBox="1"/>
          <p:nvPr/>
        </p:nvSpPr>
        <p:spPr>
          <a:xfrm>
            <a:off x="5527546" y="3017772"/>
            <a:ext cx="1849120" cy="394980"/>
          </a:xfrm>
          <a:prstGeom prst="rect">
            <a:avLst/>
          </a:prstGeom>
        </p:spPr>
        <p:txBody>
          <a:bodyPr vert="horz" wrap="square" lIns="0" tIns="25400" rIns="0" bIns="0" rtlCol="0">
            <a:spAutoFit/>
          </a:bodyPr>
          <a:lstStyle/>
          <a:p>
            <a:pPr marL="25400">
              <a:spcBef>
                <a:spcPts val="200"/>
              </a:spcBef>
            </a:pPr>
            <a:r>
              <a:rPr sz="2400" b="1" spc="-10" dirty="0">
                <a:solidFill>
                  <a:srgbClr val="FFFFFF"/>
                </a:solidFill>
                <a:latin typeface="Arial"/>
                <a:cs typeface="Arial"/>
              </a:rPr>
              <a:t>Objective</a:t>
            </a:r>
            <a:r>
              <a:rPr sz="2400" b="1" spc="-80" dirty="0">
                <a:solidFill>
                  <a:srgbClr val="FFFFFF"/>
                </a:solidFill>
                <a:latin typeface="Arial"/>
                <a:cs typeface="Arial"/>
              </a:rPr>
              <a:t> </a:t>
            </a:r>
            <a:r>
              <a:rPr sz="2400" b="1" spc="-10" dirty="0">
                <a:solidFill>
                  <a:srgbClr val="FFFFFF"/>
                </a:solidFill>
                <a:latin typeface="Arial"/>
                <a:cs typeface="Arial"/>
              </a:rPr>
              <a:t>01</a:t>
            </a:r>
            <a:endParaRPr sz="2400">
              <a:solidFill>
                <a:prstClr val="black"/>
              </a:solidFill>
              <a:latin typeface="Arial"/>
              <a:cs typeface="Arial"/>
            </a:endParaRPr>
          </a:p>
        </p:txBody>
      </p:sp>
      <p:sp>
        <p:nvSpPr>
          <p:cNvPr id="9" name="object 10"/>
          <p:cNvSpPr txBox="1"/>
          <p:nvPr/>
        </p:nvSpPr>
        <p:spPr>
          <a:xfrm>
            <a:off x="8240776" y="3121404"/>
            <a:ext cx="5016500" cy="457818"/>
          </a:xfrm>
          <a:prstGeom prst="rect">
            <a:avLst/>
          </a:prstGeom>
        </p:spPr>
        <p:txBody>
          <a:bodyPr vert="horz" wrap="square" lIns="0" tIns="26670" rIns="0" bIns="0" rtlCol="0">
            <a:spAutoFit/>
          </a:bodyPr>
          <a:lstStyle/>
          <a:p>
            <a:pPr marL="25400">
              <a:spcBef>
                <a:spcPts val="210"/>
              </a:spcBef>
            </a:pPr>
            <a:r>
              <a:rPr sz="2800" spc="-10" dirty="0">
                <a:solidFill>
                  <a:srgbClr val="5F5F5F"/>
                </a:solidFill>
                <a:cs typeface="Calibri"/>
              </a:rPr>
              <a:t>Explain and </a:t>
            </a:r>
            <a:r>
              <a:rPr sz="2800" spc="-50" dirty="0">
                <a:solidFill>
                  <a:srgbClr val="5F5F5F"/>
                </a:solidFill>
                <a:cs typeface="Calibri"/>
              </a:rPr>
              <a:t>Train </a:t>
            </a:r>
            <a:r>
              <a:rPr sz="2800" spc="-10" dirty="0">
                <a:solidFill>
                  <a:srgbClr val="5F5F5F"/>
                </a:solidFill>
                <a:cs typeface="Calibri"/>
              </a:rPr>
              <a:t>Neural</a:t>
            </a:r>
            <a:r>
              <a:rPr sz="2800" spc="-30" dirty="0">
                <a:solidFill>
                  <a:srgbClr val="5F5F5F"/>
                </a:solidFill>
                <a:cs typeface="Calibri"/>
              </a:rPr>
              <a:t> </a:t>
            </a:r>
            <a:r>
              <a:rPr sz="2800" spc="-10" dirty="0">
                <a:solidFill>
                  <a:srgbClr val="5F5F5F"/>
                </a:solidFill>
                <a:cs typeface="Calibri"/>
              </a:rPr>
              <a:t>Networks</a:t>
            </a:r>
            <a:endParaRPr sz="2800">
              <a:solidFill>
                <a:prstClr val="black"/>
              </a:solidFill>
              <a:cs typeface="Calibri"/>
            </a:endParaRPr>
          </a:p>
        </p:txBody>
      </p:sp>
      <p:sp>
        <p:nvSpPr>
          <p:cNvPr id="10" name="object 11"/>
          <p:cNvSpPr txBox="1"/>
          <p:nvPr/>
        </p:nvSpPr>
        <p:spPr>
          <a:xfrm>
            <a:off x="4300220" y="3929124"/>
            <a:ext cx="502920" cy="516808"/>
          </a:xfrm>
          <a:prstGeom prst="rect">
            <a:avLst/>
          </a:prstGeom>
        </p:spPr>
        <p:txBody>
          <a:bodyPr vert="horz" wrap="square" lIns="0" tIns="24130" rIns="0" bIns="0" rtlCol="0">
            <a:spAutoFit/>
          </a:bodyPr>
          <a:lstStyle/>
          <a:p>
            <a:pPr marL="25400">
              <a:spcBef>
                <a:spcPts val="190"/>
              </a:spcBef>
            </a:pPr>
            <a:r>
              <a:rPr sz="3200" b="1" spc="-10" dirty="0">
                <a:solidFill>
                  <a:srgbClr val="FFFFFF"/>
                </a:solidFill>
                <a:latin typeface="Arial"/>
                <a:cs typeface="Arial"/>
              </a:rPr>
              <a:t>02</a:t>
            </a:r>
            <a:endParaRPr sz="3200">
              <a:solidFill>
                <a:prstClr val="black"/>
              </a:solidFill>
              <a:latin typeface="Arial"/>
              <a:cs typeface="Arial"/>
            </a:endParaRPr>
          </a:p>
        </p:txBody>
      </p:sp>
      <p:sp>
        <p:nvSpPr>
          <p:cNvPr id="11" name="object 12"/>
          <p:cNvSpPr txBox="1"/>
          <p:nvPr/>
        </p:nvSpPr>
        <p:spPr>
          <a:xfrm>
            <a:off x="5527546" y="4332732"/>
            <a:ext cx="1850388" cy="394980"/>
          </a:xfrm>
          <a:prstGeom prst="rect">
            <a:avLst/>
          </a:prstGeom>
        </p:spPr>
        <p:txBody>
          <a:bodyPr vert="horz" wrap="square" lIns="0" tIns="25400" rIns="0" bIns="0" rtlCol="0">
            <a:spAutoFit/>
          </a:bodyPr>
          <a:lstStyle/>
          <a:p>
            <a:pPr marL="25400">
              <a:spcBef>
                <a:spcPts val="200"/>
              </a:spcBef>
            </a:pPr>
            <a:r>
              <a:rPr sz="2400" b="1" spc="-10" dirty="0">
                <a:solidFill>
                  <a:srgbClr val="FFFFFF"/>
                </a:solidFill>
                <a:latin typeface="Arial"/>
                <a:cs typeface="Arial"/>
              </a:rPr>
              <a:t>Objective</a:t>
            </a:r>
            <a:r>
              <a:rPr sz="2400" b="1" spc="-80" dirty="0">
                <a:solidFill>
                  <a:srgbClr val="FFFFFF"/>
                </a:solidFill>
                <a:latin typeface="Arial"/>
                <a:cs typeface="Arial"/>
              </a:rPr>
              <a:t> </a:t>
            </a:r>
            <a:r>
              <a:rPr sz="2400" b="1" spc="-10" dirty="0">
                <a:solidFill>
                  <a:srgbClr val="FFFFFF"/>
                </a:solidFill>
                <a:latin typeface="Arial"/>
                <a:cs typeface="Arial"/>
              </a:rPr>
              <a:t>02</a:t>
            </a:r>
            <a:endParaRPr sz="2400" dirty="0">
              <a:solidFill>
                <a:prstClr val="black"/>
              </a:solidFill>
              <a:latin typeface="Arial"/>
              <a:cs typeface="Arial"/>
            </a:endParaRPr>
          </a:p>
        </p:txBody>
      </p:sp>
      <p:sp>
        <p:nvSpPr>
          <p:cNvPr id="12" name="object 13"/>
          <p:cNvSpPr txBox="1"/>
          <p:nvPr/>
        </p:nvSpPr>
        <p:spPr>
          <a:xfrm>
            <a:off x="8315196" y="5741924"/>
            <a:ext cx="3619500" cy="456535"/>
          </a:xfrm>
          <a:prstGeom prst="rect">
            <a:avLst/>
          </a:prstGeom>
        </p:spPr>
        <p:txBody>
          <a:bodyPr vert="horz" wrap="square" lIns="0" tIns="25400" rIns="0" bIns="0" rtlCol="0">
            <a:spAutoFit/>
          </a:bodyPr>
          <a:lstStyle/>
          <a:p>
            <a:pPr marL="25400">
              <a:spcBef>
                <a:spcPts val="200"/>
              </a:spcBef>
            </a:pPr>
            <a:r>
              <a:rPr sz="2800" spc="-10" dirty="0">
                <a:solidFill>
                  <a:srgbClr val="5F5F5F"/>
                </a:solidFill>
                <a:cs typeface="Calibri"/>
              </a:rPr>
              <a:t>Discuss</a:t>
            </a:r>
            <a:r>
              <a:rPr sz="2800" spc="-40" dirty="0">
                <a:solidFill>
                  <a:srgbClr val="5F5F5F"/>
                </a:solidFill>
                <a:cs typeface="Calibri"/>
              </a:rPr>
              <a:t> </a:t>
            </a:r>
            <a:r>
              <a:rPr sz="2800" spc="-20" dirty="0">
                <a:solidFill>
                  <a:srgbClr val="5F5F5F"/>
                </a:solidFill>
                <a:cs typeface="Calibri"/>
              </a:rPr>
              <a:t>Backpropagation</a:t>
            </a:r>
            <a:endParaRPr sz="2800">
              <a:solidFill>
                <a:prstClr val="black"/>
              </a:solidFill>
              <a:cs typeface="Calibri"/>
            </a:endParaRPr>
          </a:p>
        </p:txBody>
      </p:sp>
      <p:sp>
        <p:nvSpPr>
          <p:cNvPr id="13" name="object 14"/>
          <p:cNvSpPr txBox="1"/>
          <p:nvPr/>
        </p:nvSpPr>
        <p:spPr>
          <a:xfrm>
            <a:off x="4300220" y="5244082"/>
            <a:ext cx="502920" cy="516808"/>
          </a:xfrm>
          <a:prstGeom prst="rect">
            <a:avLst/>
          </a:prstGeom>
        </p:spPr>
        <p:txBody>
          <a:bodyPr vert="horz" wrap="square" lIns="0" tIns="24130" rIns="0" bIns="0" rtlCol="0">
            <a:spAutoFit/>
          </a:bodyPr>
          <a:lstStyle/>
          <a:p>
            <a:pPr marL="25400">
              <a:spcBef>
                <a:spcPts val="190"/>
              </a:spcBef>
            </a:pPr>
            <a:r>
              <a:rPr sz="3200" b="1" spc="-10" dirty="0">
                <a:solidFill>
                  <a:srgbClr val="FFFFFF"/>
                </a:solidFill>
                <a:latin typeface="Arial"/>
                <a:cs typeface="Arial"/>
              </a:rPr>
              <a:t>03</a:t>
            </a:r>
            <a:endParaRPr sz="3200">
              <a:solidFill>
                <a:prstClr val="black"/>
              </a:solidFill>
              <a:latin typeface="Arial"/>
              <a:cs typeface="Arial"/>
            </a:endParaRPr>
          </a:p>
        </p:txBody>
      </p:sp>
      <p:sp>
        <p:nvSpPr>
          <p:cNvPr id="14" name="object 15"/>
          <p:cNvSpPr txBox="1"/>
          <p:nvPr/>
        </p:nvSpPr>
        <p:spPr>
          <a:xfrm>
            <a:off x="5527546" y="5647434"/>
            <a:ext cx="1846580" cy="394980"/>
          </a:xfrm>
          <a:prstGeom prst="rect">
            <a:avLst/>
          </a:prstGeom>
        </p:spPr>
        <p:txBody>
          <a:bodyPr vert="horz" wrap="square" lIns="0" tIns="25400" rIns="0" bIns="0" rtlCol="0">
            <a:spAutoFit/>
          </a:bodyPr>
          <a:lstStyle/>
          <a:p>
            <a:pPr marL="25400">
              <a:spcBef>
                <a:spcPts val="200"/>
              </a:spcBef>
            </a:pPr>
            <a:r>
              <a:rPr sz="2400" b="1" spc="-10" dirty="0">
                <a:solidFill>
                  <a:srgbClr val="FFFFFF"/>
                </a:solidFill>
                <a:latin typeface="Arial"/>
                <a:cs typeface="Arial"/>
              </a:rPr>
              <a:t>Objective</a:t>
            </a:r>
            <a:r>
              <a:rPr sz="2400" b="1" spc="-90" dirty="0">
                <a:solidFill>
                  <a:srgbClr val="FFFFFF"/>
                </a:solidFill>
                <a:latin typeface="Arial"/>
                <a:cs typeface="Arial"/>
              </a:rPr>
              <a:t> </a:t>
            </a:r>
            <a:r>
              <a:rPr sz="2400" b="1" spc="-10" dirty="0">
                <a:solidFill>
                  <a:srgbClr val="FFFFFF"/>
                </a:solidFill>
                <a:latin typeface="Arial"/>
                <a:cs typeface="Arial"/>
              </a:rPr>
              <a:t>03</a:t>
            </a:r>
            <a:endParaRPr sz="2400" dirty="0">
              <a:solidFill>
                <a:prstClr val="black"/>
              </a:solidFill>
              <a:latin typeface="Arial"/>
              <a:cs typeface="Arial"/>
            </a:endParaRPr>
          </a:p>
        </p:txBody>
      </p:sp>
      <p:sp>
        <p:nvSpPr>
          <p:cNvPr id="15" name="object 16"/>
          <p:cNvSpPr txBox="1"/>
          <p:nvPr/>
        </p:nvSpPr>
        <p:spPr>
          <a:xfrm>
            <a:off x="8315197" y="4335018"/>
            <a:ext cx="4552950" cy="456535"/>
          </a:xfrm>
          <a:prstGeom prst="rect">
            <a:avLst/>
          </a:prstGeom>
        </p:spPr>
        <p:txBody>
          <a:bodyPr vert="horz" wrap="square" lIns="0" tIns="25400" rIns="0" bIns="0" rtlCol="0">
            <a:spAutoFit/>
          </a:bodyPr>
          <a:lstStyle/>
          <a:p>
            <a:pPr marL="25400">
              <a:spcBef>
                <a:spcPts val="200"/>
              </a:spcBef>
            </a:pPr>
            <a:r>
              <a:rPr sz="2800" spc="-10" dirty="0">
                <a:solidFill>
                  <a:srgbClr val="5F5F5F"/>
                </a:solidFill>
                <a:cs typeface="Calibri"/>
              </a:rPr>
              <a:t>Implement </a:t>
            </a:r>
            <a:r>
              <a:rPr sz="2800" dirty="0">
                <a:solidFill>
                  <a:srgbClr val="5F5F5F"/>
                </a:solidFill>
                <a:cs typeface="Calibri"/>
              </a:rPr>
              <a:t>ANN, CNN </a:t>
            </a:r>
            <a:r>
              <a:rPr sz="2800" spc="-10" dirty="0">
                <a:solidFill>
                  <a:srgbClr val="5F5F5F"/>
                </a:solidFill>
                <a:cs typeface="Calibri"/>
              </a:rPr>
              <a:t>and</a:t>
            </a:r>
            <a:r>
              <a:rPr sz="2800" spc="-200" dirty="0">
                <a:solidFill>
                  <a:srgbClr val="5F5F5F"/>
                </a:solidFill>
                <a:cs typeface="Calibri"/>
              </a:rPr>
              <a:t> </a:t>
            </a:r>
            <a:r>
              <a:rPr sz="2800" dirty="0">
                <a:solidFill>
                  <a:srgbClr val="5F5F5F"/>
                </a:solidFill>
                <a:cs typeface="Calibri"/>
              </a:rPr>
              <a:t>RNN</a:t>
            </a:r>
            <a:endParaRPr sz="2800">
              <a:solidFill>
                <a:prstClr val="black"/>
              </a:solidFill>
              <a:cs typeface="Calibri"/>
            </a:endParaRPr>
          </a:p>
        </p:txBody>
      </p:sp>
      <p:sp>
        <p:nvSpPr>
          <p:cNvPr id="16" name="object 17"/>
          <p:cNvSpPr txBox="1"/>
          <p:nvPr/>
        </p:nvSpPr>
        <p:spPr>
          <a:xfrm>
            <a:off x="4300220" y="6558788"/>
            <a:ext cx="502920" cy="516808"/>
          </a:xfrm>
          <a:prstGeom prst="rect">
            <a:avLst/>
          </a:prstGeom>
        </p:spPr>
        <p:txBody>
          <a:bodyPr vert="horz" wrap="square" lIns="0" tIns="24130" rIns="0" bIns="0" rtlCol="0">
            <a:spAutoFit/>
          </a:bodyPr>
          <a:lstStyle/>
          <a:p>
            <a:pPr marL="25400">
              <a:spcBef>
                <a:spcPts val="190"/>
              </a:spcBef>
            </a:pPr>
            <a:r>
              <a:rPr sz="3200" b="1" spc="-10" dirty="0">
                <a:solidFill>
                  <a:srgbClr val="FFFFFF"/>
                </a:solidFill>
                <a:latin typeface="Arial"/>
                <a:cs typeface="Arial"/>
              </a:rPr>
              <a:t>04</a:t>
            </a:r>
            <a:endParaRPr sz="3200">
              <a:solidFill>
                <a:prstClr val="black"/>
              </a:solidFill>
              <a:latin typeface="Arial"/>
              <a:cs typeface="Arial"/>
            </a:endParaRPr>
          </a:p>
        </p:txBody>
      </p:sp>
      <p:sp>
        <p:nvSpPr>
          <p:cNvPr id="17" name="object 18"/>
          <p:cNvSpPr txBox="1"/>
          <p:nvPr/>
        </p:nvSpPr>
        <p:spPr>
          <a:xfrm>
            <a:off x="5527547" y="6961276"/>
            <a:ext cx="1847850" cy="394980"/>
          </a:xfrm>
          <a:prstGeom prst="rect">
            <a:avLst/>
          </a:prstGeom>
        </p:spPr>
        <p:txBody>
          <a:bodyPr vert="horz" wrap="square" lIns="0" tIns="25400" rIns="0" bIns="0" rtlCol="0">
            <a:spAutoFit/>
          </a:bodyPr>
          <a:lstStyle/>
          <a:p>
            <a:pPr marL="25400">
              <a:spcBef>
                <a:spcPts val="200"/>
              </a:spcBef>
            </a:pPr>
            <a:r>
              <a:rPr sz="2400" b="1" spc="-10" dirty="0">
                <a:solidFill>
                  <a:srgbClr val="FFFFFF"/>
                </a:solidFill>
                <a:latin typeface="Arial"/>
                <a:cs typeface="Arial"/>
              </a:rPr>
              <a:t>Objective</a:t>
            </a:r>
            <a:r>
              <a:rPr sz="2400" b="1" spc="-90" dirty="0">
                <a:solidFill>
                  <a:srgbClr val="FFFFFF"/>
                </a:solidFill>
                <a:latin typeface="Arial"/>
                <a:cs typeface="Arial"/>
              </a:rPr>
              <a:t> </a:t>
            </a:r>
            <a:r>
              <a:rPr sz="2400" b="1" dirty="0">
                <a:solidFill>
                  <a:srgbClr val="FFFFFF"/>
                </a:solidFill>
                <a:latin typeface="Arial"/>
                <a:cs typeface="Arial"/>
              </a:rPr>
              <a:t>04</a:t>
            </a:r>
            <a:endParaRPr sz="2400">
              <a:solidFill>
                <a:prstClr val="black"/>
              </a:solidFill>
              <a:latin typeface="Arial"/>
              <a:cs typeface="Arial"/>
            </a:endParaRPr>
          </a:p>
        </p:txBody>
      </p:sp>
      <p:sp>
        <p:nvSpPr>
          <p:cNvPr id="18" name="object 19"/>
          <p:cNvSpPr txBox="1"/>
          <p:nvPr/>
        </p:nvSpPr>
        <p:spPr>
          <a:xfrm>
            <a:off x="8240777" y="7064908"/>
            <a:ext cx="6973570" cy="888705"/>
          </a:xfrm>
          <a:prstGeom prst="rect">
            <a:avLst/>
          </a:prstGeom>
        </p:spPr>
        <p:txBody>
          <a:bodyPr vert="horz" wrap="square" lIns="0" tIns="26670" rIns="0" bIns="0" rtlCol="0">
            <a:spAutoFit/>
          </a:bodyPr>
          <a:lstStyle/>
          <a:p>
            <a:pPr marL="25400">
              <a:spcBef>
                <a:spcPts val="210"/>
              </a:spcBef>
            </a:pPr>
            <a:r>
              <a:rPr sz="2800" spc="-20" dirty="0">
                <a:solidFill>
                  <a:srgbClr val="5F5F5F"/>
                </a:solidFill>
                <a:cs typeface="Calibri"/>
              </a:rPr>
              <a:t>Create </a:t>
            </a:r>
            <a:r>
              <a:rPr sz="2800" spc="-10" dirty="0">
                <a:solidFill>
                  <a:srgbClr val="5F5F5F"/>
                </a:solidFill>
                <a:cs typeface="Calibri"/>
              </a:rPr>
              <a:t>LSTMs and Autoencoder Neural</a:t>
            </a:r>
            <a:r>
              <a:rPr sz="2800" spc="-70" dirty="0">
                <a:solidFill>
                  <a:srgbClr val="5F5F5F"/>
                </a:solidFill>
                <a:cs typeface="Calibri"/>
              </a:rPr>
              <a:t> </a:t>
            </a:r>
            <a:r>
              <a:rPr sz="2800" spc="-10" dirty="0">
                <a:solidFill>
                  <a:srgbClr val="5F5F5F"/>
                </a:solidFill>
                <a:cs typeface="Calibri"/>
              </a:rPr>
              <a:t>Network</a:t>
            </a:r>
            <a:endParaRPr sz="2800">
              <a:solidFill>
                <a:prstClr val="black"/>
              </a:solidFill>
              <a:cs typeface="Calibri"/>
            </a:endParaRPr>
          </a:p>
          <a:p>
            <a:pPr marL="25400"/>
            <a:r>
              <a:rPr sz="2800" spc="-20" dirty="0">
                <a:solidFill>
                  <a:srgbClr val="5F5F5F"/>
                </a:solidFill>
                <a:cs typeface="Calibri"/>
              </a:rPr>
              <a:t>architectures.</a:t>
            </a:r>
            <a:endParaRPr sz="2800">
              <a:solidFill>
                <a:prstClr val="black"/>
              </a:solidFill>
              <a:cs typeface="Calibri"/>
            </a:endParaRPr>
          </a:p>
        </p:txBody>
      </p:sp>
    </p:spTree>
    <p:extLst>
      <p:ext uri="{BB962C8B-B14F-4D97-AF65-F5344CB8AC3E}">
        <p14:creationId xmlns:p14="http://schemas.microsoft.com/office/powerpoint/2010/main" val="10093488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10335566" cy="886140"/>
          </a:xfrm>
          <a:prstGeom prst="rect">
            <a:avLst/>
          </a:prstGeom>
        </p:spPr>
        <p:txBody>
          <a:bodyPr vert="horz" wrap="square" lIns="0" tIns="24130" rIns="0" bIns="0" rtlCol="0">
            <a:spAutoFit/>
          </a:bodyPr>
          <a:lstStyle/>
          <a:p>
            <a:pPr marL="25400">
              <a:spcBef>
                <a:spcPts val="190"/>
              </a:spcBef>
            </a:pPr>
            <a:r>
              <a:rPr lang="en-IN" sz="5600" spc="-20" dirty="0" smtClean="0">
                <a:solidFill>
                  <a:srgbClr val="095A82"/>
                </a:solidFill>
              </a:rPr>
              <a:t>Deep Learning Course Outline</a:t>
            </a:r>
            <a:endParaRPr sz="5600" dirty="0"/>
          </a:p>
        </p:txBody>
      </p:sp>
      <p:sp>
        <p:nvSpPr>
          <p:cNvPr id="7" name="Rectangle 6"/>
          <p:cNvSpPr/>
          <p:nvPr/>
        </p:nvSpPr>
        <p:spPr>
          <a:xfrm>
            <a:off x="885644" y="1901358"/>
            <a:ext cx="9144000" cy="8171468"/>
          </a:xfrm>
          <a:prstGeom prst="rect">
            <a:avLst/>
          </a:prstGeom>
        </p:spPr>
        <p:txBody>
          <a:bodyPr>
            <a:spAutoFit/>
          </a:bodyPr>
          <a:lstStyle/>
          <a:p>
            <a:r>
              <a:rPr lang="en-IN" sz="2400" b="1" dirty="0">
                <a:solidFill>
                  <a:srgbClr val="0070C0"/>
                </a:solidFill>
              </a:rPr>
              <a:t>Deep Learning</a:t>
            </a:r>
          </a:p>
          <a:p>
            <a:pPr marL="342900" lvl="0" indent="-342900">
              <a:buFont typeface="Courier New" panose="02070309020205020404" pitchFamily="49" charset="0"/>
              <a:buChar char="o"/>
            </a:pPr>
            <a:r>
              <a:rPr lang="en-IN" sz="2400" dirty="0"/>
              <a:t>Neural Network Basics</a:t>
            </a:r>
          </a:p>
          <a:p>
            <a:pPr marL="342900" lvl="0" indent="-342900">
              <a:buFont typeface="Courier New" panose="02070309020205020404" pitchFamily="49" charset="0"/>
              <a:buChar char="o"/>
            </a:pPr>
            <a:r>
              <a:rPr lang="en-IN" sz="2400" dirty="0"/>
              <a:t>Deep Neural Networks</a:t>
            </a:r>
          </a:p>
          <a:p>
            <a:pPr marL="342900" lvl="0" indent="-342900">
              <a:buFont typeface="Courier New" panose="02070309020205020404" pitchFamily="49" charset="0"/>
              <a:buChar char="o"/>
            </a:pPr>
            <a:r>
              <a:rPr lang="en-IN" sz="2400" dirty="0"/>
              <a:t>Recurrent Neural Networks (RNN) (LSTM, GRU, DCN, DMN, Bi-DAF)</a:t>
            </a:r>
          </a:p>
          <a:p>
            <a:pPr marL="342900" lvl="0" indent="-342900">
              <a:buFont typeface="Courier New" panose="02070309020205020404" pitchFamily="49" charset="0"/>
              <a:buChar char="o"/>
            </a:pPr>
            <a:r>
              <a:rPr lang="en-IN" sz="2400" dirty="0"/>
              <a:t>Deep Learning applied to Images using CNN</a:t>
            </a:r>
          </a:p>
          <a:p>
            <a:pPr marL="342900" lvl="0" indent="-342900">
              <a:buFont typeface="Courier New" panose="02070309020205020404" pitchFamily="49" charset="0"/>
              <a:buChar char="o"/>
            </a:pPr>
            <a:r>
              <a:rPr lang="en-IN" sz="2400" dirty="0"/>
              <a:t>Tensor Flow for Neural Networks &amp; Deep Learning</a:t>
            </a:r>
          </a:p>
          <a:p>
            <a:r>
              <a:rPr lang="en-IN" sz="2400" dirty="0"/>
              <a:t> </a:t>
            </a:r>
          </a:p>
          <a:p>
            <a:r>
              <a:rPr lang="en-IN" sz="2400" b="1" dirty="0">
                <a:solidFill>
                  <a:srgbClr val="0070C0"/>
                </a:solidFill>
              </a:rPr>
              <a:t>Natural Language Processing</a:t>
            </a:r>
          </a:p>
          <a:p>
            <a:pPr marL="342900" lvl="0" indent="-342900">
              <a:buFont typeface="Courier New" panose="02070309020205020404" pitchFamily="49" charset="0"/>
              <a:buChar char="o"/>
            </a:pPr>
            <a:r>
              <a:rPr lang="en-IN" sz="2400" b="1" dirty="0"/>
              <a:t> </a:t>
            </a:r>
            <a:r>
              <a:rPr lang="en-IN" sz="2400" dirty="0"/>
              <a:t>Statistical NLP and text similarity</a:t>
            </a:r>
          </a:p>
          <a:p>
            <a:pPr marL="342900" lvl="0" indent="-342900">
              <a:buFont typeface="Courier New" panose="02070309020205020404" pitchFamily="49" charset="0"/>
              <a:buChar char="o"/>
            </a:pPr>
            <a:r>
              <a:rPr lang="en-IN" sz="2400" dirty="0"/>
              <a:t>Syntax and Parsing techniques</a:t>
            </a:r>
          </a:p>
          <a:p>
            <a:pPr marL="342900" lvl="0" indent="-342900">
              <a:buFont typeface="Courier New" panose="02070309020205020404" pitchFamily="49" charset="0"/>
              <a:buChar char="o"/>
            </a:pPr>
            <a:r>
              <a:rPr lang="en-IN" sz="2400" dirty="0"/>
              <a:t>Text Summarization Techniques</a:t>
            </a:r>
          </a:p>
          <a:p>
            <a:pPr marL="342900" lvl="0" indent="-342900">
              <a:buFont typeface="Courier New" panose="02070309020205020404" pitchFamily="49" charset="0"/>
              <a:buChar char="o"/>
            </a:pPr>
            <a:r>
              <a:rPr lang="en-IN" sz="2400" dirty="0"/>
              <a:t>Semantics and Generation</a:t>
            </a:r>
          </a:p>
          <a:p>
            <a:pPr marL="342900" lvl="0" indent="-342900">
              <a:buFont typeface="Courier New" panose="02070309020205020404" pitchFamily="49" charset="0"/>
              <a:buChar char="o"/>
            </a:pPr>
            <a:r>
              <a:rPr lang="en-IN" sz="2400" dirty="0"/>
              <a:t>Topic Modelling (LDA, TF-IDF)</a:t>
            </a:r>
          </a:p>
          <a:p>
            <a:endParaRPr lang="en-IN" sz="2400" dirty="0"/>
          </a:p>
          <a:p>
            <a:r>
              <a:rPr lang="en-IN" sz="2400" b="1" dirty="0">
                <a:solidFill>
                  <a:srgbClr val="0070C0"/>
                </a:solidFill>
              </a:rPr>
              <a:t>Computer Vision</a:t>
            </a:r>
          </a:p>
          <a:p>
            <a:pPr marL="342900" lvl="0" indent="-342900">
              <a:buFont typeface="Courier New" panose="02070309020205020404" pitchFamily="49" charset="0"/>
              <a:buChar char="o"/>
            </a:pPr>
            <a:r>
              <a:rPr lang="en-IN" sz="2400" dirty="0"/>
              <a:t>Convolutional Neural Networks</a:t>
            </a:r>
          </a:p>
          <a:p>
            <a:pPr marL="342900" lvl="0" indent="-342900">
              <a:buFont typeface="Courier New" panose="02070309020205020404" pitchFamily="49" charset="0"/>
              <a:buChar char="o"/>
            </a:pPr>
            <a:r>
              <a:rPr lang="en-IN" sz="2400" dirty="0"/>
              <a:t>Keras library for deep learning in Python</a:t>
            </a:r>
          </a:p>
          <a:p>
            <a:pPr marL="342900" lvl="0" indent="-342900">
              <a:buFont typeface="Courier New" panose="02070309020205020404" pitchFamily="49" charset="0"/>
              <a:buChar char="o"/>
            </a:pPr>
            <a:r>
              <a:rPr lang="en-IN" sz="2400" dirty="0"/>
              <a:t>Pre-processing Image Data</a:t>
            </a:r>
          </a:p>
          <a:p>
            <a:pPr marL="342900" lvl="0" indent="-342900">
              <a:buFont typeface="Courier New" panose="02070309020205020404" pitchFamily="49" charset="0"/>
              <a:buChar char="o"/>
            </a:pPr>
            <a:r>
              <a:rPr lang="en-IN" sz="2400" dirty="0"/>
              <a:t>Object &amp; face recognition using techniques above</a:t>
            </a:r>
          </a:p>
          <a:p>
            <a:pPr marL="342900" lvl="0" indent="-342900" algn="just">
              <a:lnSpc>
                <a:spcPct val="150000"/>
              </a:lnSpc>
              <a:buFont typeface="Courier New" panose="02070309020205020404" pitchFamily="49" charset="0"/>
              <a:buChar char="o"/>
            </a:pPr>
            <a:endParaRPr lang="en-IN" sz="2400" dirty="0">
              <a:solidFill>
                <a:srgbClr val="0070C0"/>
              </a:solidFill>
              <a:latin typeface="Arial Rounded MT Bold" panose="020F0704030504030204" pitchFamily="34" charset="0"/>
            </a:endParaRPr>
          </a:p>
          <a:p>
            <a:pPr marL="342900" lvl="0" indent="-342900" algn="just">
              <a:lnSpc>
                <a:spcPct val="150000"/>
              </a:lnSpc>
              <a:buFont typeface="Courier New" panose="02070309020205020404" pitchFamily="49" charset="0"/>
              <a:buChar char="o"/>
            </a:pPr>
            <a:endParaRPr lang="en-IN" sz="2200" dirty="0" smtClean="0">
              <a:solidFill>
                <a:srgbClr val="0070C0"/>
              </a:solidFill>
              <a:latin typeface="Arial Rounded MT Bold" panose="020F0704030504030204" pitchFamily="34" charset="0"/>
            </a:endParaRPr>
          </a:p>
        </p:txBody>
      </p:sp>
      <p:sp>
        <p:nvSpPr>
          <p:cNvPr id="8" name="Rectangle 7"/>
          <p:cNvSpPr/>
          <p:nvPr/>
        </p:nvSpPr>
        <p:spPr>
          <a:xfrm>
            <a:off x="9525000" y="2055705"/>
            <a:ext cx="9144000" cy="6001643"/>
          </a:xfrm>
          <a:prstGeom prst="rect">
            <a:avLst/>
          </a:prstGeom>
        </p:spPr>
        <p:txBody>
          <a:bodyPr>
            <a:spAutoFit/>
          </a:bodyPr>
          <a:lstStyle/>
          <a:p>
            <a:r>
              <a:rPr lang="en-IN" sz="2400" b="1" dirty="0">
                <a:solidFill>
                  <a:srgbClr val="0070C0"/>
                </a:solidFill>
              </a:rPr>
              <a:t>Neural Network (NN) introduction</a:t>
            </a:r>
          </a:p>
          <a:p>
            <a:pPr marL="342900" indent="-342900">
              <a:buFont typeface="Courier New" panose="02070309020205020404" pitchFamily="49" charset="0"/>
              <a:buChar char="o"/>
            </a:pPr>
            <a:r>
              <a:rPr lang="en-IN" sz="2400" dirty="0"/>
              <a:t>Neurons and the Brain</a:t>
            </a:r>
          </a:p>
          <a:p>
            <a:pPr marL="342900" indent="-342900">
              <a:buFont typeface="Courier New" panose="02070309020205020404" pitchFamily="49" charset="0"/>
              <a:buChar char="o"/>
            </a:pPr>
            <a:r>
              <a:rPr lang="en-IN" sz="2400" dirty="0"/>
              <a:t>Non-linear Hypothesis</a:t>
            </a:r>
          </a:p>
          <a:p>
            <a:pPr marL="342900" indent="-342900">
              <a:buFont typeface="Courier New" panose="02070309020205020404" pitchFamily="49" charset="0"/>
              <a:buChar char="o"/>
            </a:pPr>
            <a:r>
              <a:rPr lang="en-IN" sz="2400" dirty="0"/>
              <a:t>perceptron</a:t>
            </a:r>
          </a:p>
          <a:p>
            <a:pPr marL="342900" indent="-342900">
              <a:buFont typeface="Courier New" panose="02070309020205020404" pitchFamily="49" charset="0"/>
              <a:buChar char="o"/>
            </a:pPr>
            <a:r>
              <a:rPr lang="en-IN" sz="2400" dirty="0"/>
              <a:t>Multilayer perceptron</a:t>
            </a:r>
          </a:p>
          <a:p>
            <a:pPr marL="342900" indent="-342900">
              <a:buFont typeface="Courier New" panose="02070309020205020404" pitchFamily="49" charset="0"/>
              <a:buChar char="o"/>
            </a:pPr>
            <a:r>
              <a:rPr lang="en-IN" sz="2400" dirty="0"/>
              <a:t>Training a neural network</a:t>
            </a:r>
          </a:p>
          <a:p>
            <a:pPr marL="342900" indent="-342900">
              <a:buFont typeface="Courier New" panose="02070309020205020404" pitchFamily="49" charset="0"/>
              <a:buChar char="o"/>
            </a:pPr>
            <a:r>
              <a:rPr lang="en-IN" sz="2400" dirty="0"/>
              <a:t>Backpropagation primer</a:t>
            </a:r>
          </a:p>
          <a:p>
            <a:pPr marL="342900" indent="-342900">
              <a:buFont typeface="Courier New" panose="02070309020205020404" pitchFamily="49" charset="0"/>
              <a:buChar char="o"/>
            </a:pPr>
            <a:r>
              <a:rPr lang="en-IN" sz="2400" dirty="0"/>
              <a:t>Gradients &amp; </a:t>
            </a:r>
            <a:r>
              <a:rPr lang="en-IN" sz="2400" dirty="0" smtClean="0"/>
              <a:t>optimization</a:t>
            </a:r>
          </a:p>
          <a:p>
            <a:endParaRPr lang="en-IN" sz="2400" dirty="0"/>
          </a:p>
          <a:p>
            <a:r>
              <a:rPr lang="en-IN" sz="2400" b="1" dirty="0" smtClean="0">
                <a:solidFill>
                  <a:srgbClr val="0070C0"/>
                </a:solidFill>
              </a:rPr>
              <a:t>Deep </a:t>
            </a:r>
            <a:r>
              <a:rPr lang="en-IN" sz="2400" b="1" dirty="0">
                <a:solidFill>
                  <a:srgbClr val="0070C0"/>
                </a:solidFill>
              </a:rPr>
              <a:t>Learning for images</a:t>
            </a:r>
            <a:endParaRPr lang="en-IN" sz="2400" dirty="0">
              <a:solidFill>
                <a:srgbClr val="0070C0"/>
              </a:solidFill>
            </a:endParaRPr>
          </a:p>
          <a:p>
            <a:pPr marL="342900" lvl="0" indent="-342900">
              <a:buFont typeface="Courier New" panose="02070309020205020404" pitchFamily="49" charset="0"/>
              <a:buChar char="o"/>
            </a:pPr>
            <a:r>
              <a:rPr lang="en-IN" sz="2400" dirty="0"/>
              <a:t>CNN architecture</a:t>
            </a:r>
          </a:p>
          <a:p>
            <a:pPr marL="342900" lvl="0" indent="-342900">
              <a:buFont typeface="Courier New" panose="02070309020205020404" pitchFamily="49" charset="0"/>
              <a:buChar char="o"/>
            </a:pPr>
            <a:r>
              <a:rPr lang="en-IN" sz="2400" dirty="0"/>
              <a:t>Overview of modern CNN architectures</a:t>
            </a:r>
          </a:p>
          <a:p>
            <a:pPr marL="342900" lvl="0" indent="-342900">
              <a:buFont typeface="Courier New" panose="02070309020205020404" pitchFamily="49" charset="0"/>
              <a:buChar char="o"/>
            </a:pPr>
            <a:r>
              <a:rPr lang="en-IN" sz="2400" dirty="0"/>
              <a:t>Pre-trained CNNs</a:t>
            </a:r>
          </a:p>
          <a:p>
            <a:pPr marL="342900" lvl="0" indent="-342900">
              <a:buFont typeface="Courier New" panose="02070309020205020404" pitchFamily="49" charset="0"/>
              <a:buChar char="o"/>
            </a:pPr>
            <a:r>
              <a:rPr lang="en-IN" sz="2400" dirty="0" smtClean="0"/>
              <a:t>Alexnet / Googlenet</a:t>
            </a:r>
            <a:endParaRPr lang="en-IN" sz="2400" dirty="0"/>
          </a:p>
          <a:p>
            <a:pPr marL="342900" lvl="0" indent="-342900">
              <a:buFont typeface="Courier New" panose="02070309020205020404" pitchFamily="49" charset="0"/>
              <a:buChar char="o"/>
            </a:pPr>
            <a:r>
              <a:rPr lang="en-IN" sz="2400" dirty="0"/>
              <a:t>OpenCV + NN</a:t>
            </a:r>
          </a:p>
          <a:p>
            <a:r>
              <a:rPr lang="en-IN" sz="2400" dirty="0"/>
              <a:t> </a:t>
            </a:r>
          </a:p>
        </p:txBody>
      </p:sp>
    </p:spTree>
    <p:extLst>
      <p:ext uri="{BB962C8B-B14F-4D97-AF65-F5344CB8AC3E}">
        <p14:creationId xmlns:p14="http://schemas.microsoft.com/office/powerpoint/2010/main" val="6787944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6" name="object 6"/>
          <p:cNvSpPr txBox="1">
            <a:spLocks noGrp="1"/>
          </p:cNvSpPr>
          <p:nvPr>
            <p:ph type="title"/>
          </p:nvPr>
        </p:nvSpPr>
        <p:spPr>
          <a:xfrm>
            <a:off x="942034" y="648106"/>
            <a:ext cx="11097566" cy="886140"/>
          </a:xfrm>
          <a:prstGeom prst="rect">
            <a:avLst/>
          </a:prstGeom>
        </p:spPr>
        <p:txBody>
          <a:bodyPr vert="horz" wrap="square" lIns="0" tIns="24130" rIns="0" bIns="0" rtlCol="0">
            <a:spAutoFit/>
          </a:bodyPr>
          <a:lstStyle/>
          <a:p>
            <a:pPr marL="25400">
              <a:spcBef>
                <a:spcPts val="190"/>
              </a:spcBef>
            </a:pPr>
            <a:r>
              <a:rPr lang="en-IN" sz="5600" spc="-20" dirty="0">
                <a:solidFill>
                  <a:srgbClr val="095A82"/>
                </a:solidFill>
              </a:rPr>
              <a:t>Deep Learning Course </a:t>
            </a:r>
            <a:r>
              <a:rPr lang="en-IN" sz="5600" spc="-20" dirty="0" smtClean="0">
                <a:solidFill>
                  <a:srgbClr val="095A82"/>
                </a:solidFill>
              </a:rPr>
              <a:t>Outline</a:t>
            </a:r>
            <a:r>
              <a:rPr lang="en-IN" sz="5600" spc="-10" dirty="0" smtClean="0">
                <a:solidFill>
                  <a:srgbClr val="095A82"/>
                </a:solidFill>
              </a:rPr>
              <a:t>..</a:t>
            </a:r>
            <a:endParaRPr sz="5600" dirty="0"/>
          </a:p>
        </p:txBody>
      </p:sp>
      <p:sp>
        <p:nvSpPr>
          <p:cNvPr id="7" name="Rectangle 6"/>
          <p:cNvSpPr/>
          <p:nvPr/>
        </p:nvSpPr>
        <p:spPr>
          <a:xfrm>
            <a:off x="885644" y="1901358"/>
            <a:ext cx="9144000" cy="5170646"/>
          </a:xfrm>
          <a:prstGeom prst="rect">
            <a:avLst/>
          </a:prstGeom>
        </p:spPr>
        <p:txBody>
          <a:bodyPr>
            <a:spAutoFit/>
          </a:bodyPr>
          <a:lstStyle/>
          <a:p>
            <a:r>
              <a:rPr lang="en-IN" sz="2400" b="1" dirty="0">
                <a:solidFill>
                  <a:srgbClr val="0070C0"/>
                </a:solidFill>
              </a:rPr>
              <a:t>Deep Learning for Text</a:t>
            </a:r>
            <a:endParaRPr lang="en-IN" sz="2400" dirty="0">
              <a:solidFill>
                <a:srgbClr val="0070C0"/>
              </a:solidFill>
            </a:endParaRPr>
          </a:p>
          <a:p>
            <a:pPr marL="342900" lvl="0" indent="-342900">
              <a:buFont typeface="Courier New" panose="02070309020205020404" pitchFamily="49" charset="0"/>
              <a:buChar char="o"/>
            </a:pPr>
            <a:r>
              <a:rPr lang="en-IN" sz="2400" dirty="0"/>
              <a:t>RNN</a:t>
            </a:r>
          </a:p>
          <a:p>
            <a:pPr marL="342900" lvl="0" indent="-342900">
              <a:buFont typeface="Courier New" panose="02070309020205020404" pitchFamily="49" charset="0"/>
              <a:buChar char="o"/>
            </a:pPr>
            <a:r>
              <a:rPr lang="en-IN" sz="2400" dirty="0"/>
              <a:t>LSTM</a:t>
            </a:r>
          </a:p>
          <a:p>
            <a:pPr marL="342900" lvl="0" indent="-342900">
              <a:buFont typeface="Courier New" panose="02070309020205020404" pitchFamily="49" charset="0"/>
              <a:buChar char="o"/>
            </a:pPr>
            <a:r>
              <a:rPr lang="en-IN" sz="2400" dirty="0"/>
              <a:t>GRU</a:t>
            </a:r>
          </a:p>
          <a:p>
            <a:r>
              <a:rPr lang="en-IN" sz="2400" dirty="0"/>
              <a:t> </a:t>
            </a:r>
          </a:p>
          <a:p>
            <a:r>
              <a:rPr lang="en-IN" sz="2400" b="1" dirty="0">
                <a:solidFill>
                  <a:srgbClr val="0070C0"/>
                </a:solidFill>
              </a:rPr>
              <a:t>Pre-processing Techniques for Deep Learning</a:t>
            </a:r>
            <a:endParaRPr lang="en-IN" sz="2400" dirty="0">
              <a:solidFill>
                <a:srgbClr val="0070C0"/>
              </a:solidFill>
            </a:endParaRPr>
          </a:p>
          <a:p>
            <a:pPr marL="342900" lvl="0" indent="-342900">
              <a:buFont typeface="Courier New" panose="02070309020205020404" pitchFamily="49" charset="0"/>
              <a:buChar char="o"/>
            </a:pPr>
            <a:r>
              <a:rPr lang="en-IN" sz="2400" dirty="0"/>
              <a:t>Tools For DL</a:t>
            </a:r>
          </a:p>
          <a:p>
            <a:pPr marL="342900" lvl="0" indent="-342900">
              <a:buFont typeface="Courier New" panose="02070309020205020404" pitchFamily="49" charset="0"/>
              <a:buChar char="o"/>
            </a:pPr>
            <a:r>
              <a:rPr lang="en-IN" sz="2400" dirty="0"/>
              <a:t>Practical Applications</a:t>
            </a:r>
          </a:p>
          <a:p>
            <a:pPr marL="342900" lvl="0" indent="-342900" algn="just">
              <a:lnSpc>
                <a:spcPct val="150000"/>
              </a:lnSpc>
              <a:buFont typeface="Courier New" panose="02070309020205020404" pitchFamily="49" charset="0"/>
              <a:buChar char="o"/>
            </a:pPr>
            <a:endParaRPr lang="en-IN" sz="2400" dirty="0">
              <a:solidFill>
                <a:srgbClr val="0070C0"/>
              </a:solidFill>
              <a:latin typeface="Arial Rounded MT Bold" panose="020F0704030504030204" pitchFamily="34" charset="0"/>
            </a:endParaRPr>
          </a:p>
          <a:p>
            <a:pPr marL="342900" lvl="0" indent="-342900" algn="just">
              <a:lnSpc>
                <a:spcPct val="150000"/>
              </a:lnSpc>
              <a:buFont typeface="Courier New" panose="02070309020205020404" pitchFamily="49" charset="0"/>
              <a:buChar char="o"/>
            </a:pPr>
            <a:endParaRPr lang="en-IN" sz="2200" dirty="0">
              <a:solidFill>
                <a:srgbClr val="0070C0"/>
              </a:solidFill>
              <a:latin typeface="Arial Rounded MT Bold" panose="020F0704030504030204" pitchFamily="34" charset="0"/>
            </a:endParaRPr>
          </a:p>
          <a:p>
            <a:pPr marL="342900" lvl="0" indent="-342900" algn="just">
              <a:lnSpc>
                <a:spcPct val="150000"/>
              </a:lnSpc>
              <a:buFont typeface="Courier New" panose="02070309020205020404" pitchFamily="49" charset="0"/>
              <a:buChar char="o"/>
            </a:pPr>
            <a:endParaRPr lang="en-IN" sz="2400" dirty="0">
              <a:solidFill>
                <a:srgbClr val="0070C0"/>
              </a:solidFill>
              <a:latin typeface="Arial Rounded MT Bold" panose="020F0704030504030204" pitchFamily="34" charset="0"/>
            </a:endParaRPr>
          </a:p>
          <a:p>
            <a:pPr marL="342900" lvl="0" indent="-342900" algn="just">
              <a:lnSpc>
                <a:spcPct val="150000"/>
              </a:lnSpc>
              <a:buFont typeface="Courier New" panose="02070309020205020404" pitchFamily="49" charset="0"/>
              <a:buChar char="o"/>
            </a:pPr>
            <a:endParaRPr lang="en-IN" sz="2200" dirty="0" smtClean="0">
              <a:solidFill>
                <a:srgbClr val="0070C0"/>
              </a:solidFill>
              <a:latin typeface="Arial Rounded MT Bold" panose="020F0704030504030204" pitchFamily="34" charset="0"/>
            </a:endParaRPr>
          </a:p>
        </p:txBody>
      </p:sp>
    </p:spTree>
    <p:extLst>
      <p:ext uri="{BB962C8B-B14F-4D97-AF65-F5344CB8AC3E}">
        <p14:creationId xmlns:p14="http://schemas.microsoft.com/office/powerpoint/2010/main" val="259096256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6999"/>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0" y="9601200"/>
            <a:ext cx="18288000" cy="685800"/>
          </a:xfrm>
          <a:prstGeom prst="rect">
            <a:avLst/>
          </a:prstGeom>
        </p:spPr>
        <p:txBody>
          <a:bodyPr vert="horz" wrap="square" lIns="0" tIns="0" rIns="0" bIns="0" rtlCol="0">
            <a:spAutoFit/>
          </a:bodyPr>
          <a:lstStyle/>
          <a:p>
            <a:pPr marR="323215" algn="r">
              <a:lnSpc>
                <a:spcPct val="100000"/>
              </a:lnSpc>
            </a:pPr>
            <a:r>
              <a:rPr sz="1650" dirty="0">
                <a:solidFill>
                  <a:srgbClr val="9E9E9E"/>
                </a:solidFill>
                <a:latin typeface="Calibri"/>
                <a:cs typeface="Calibri"/>
              </a:rPr>
              <a:t>C</a:t>
            </a:r>
            <a:r>
              <a:rPr sz="1650" spc="-5" dirty="0">
                <a:solidFill>
                  <a:srgbClr val="9E9E9E"/>
                </a:solidFill>
                <a:latin typeface="Calibri"/>
                <a:cs typeface="Calibri"/>
              </a:rPr>
              <a:t>op</a:t>
            </a:r>
            <a:r>
              <a:rPr sz="1650" spc="-10" dirty="0">
                <a:solidFill>
                  <a:srgbClr val="9E9E9E"/>
                </a:solidFill>
                <a:latin typeface="Calibri"/>
                <a:cs typeface="Calibri"/>
              </a:rPr>
              <a:t>y</a:t>
            </a:r>
            <a:r>
              <a:rPr sz="1650" dirty="0">
                <a:solidFill>
                  <a:srgbClr val="9E9E9E"/>
                </a:solidFill>
                <a:latin typeface="Calibri"/>
                <a:cs typeface="Calibri"/>
              </a:rPr>
              <a:t>rig</a:t>
            </a:r>
            <a:r>
              <a:rPr sz="1650" spc="-20" dirty="0">
                <a:solidFill>
                  <a:srgbClr val="9E9E9E"/>
                </a:solidFill>
                <a:latin typeface="Calibri"/>
                <a:cs typeface="Calibri"/>
              </a:rPr>
              <a:t>h</a:t>
            </a:r>
            <a:r>
              <a:rPr sz="1650" dirty="0">
                <a:solidFill>
                  <a:srgbClr val="9E9E9E"/>
                </a:solidFill>
                <a:latin typeface="Calibri"/>
                <a:cs typeface="Calibri"/>
              </a:rPr>
              <a:t>t</a:t>
            </a:r>
            <a:r>
              <a:rPr sz="1650" spc="-80" dirty="0">
                <a:solidFill>
                  <a:srgbClr val="9E9E9E"/>
                </a:solidFill>
                <a:latin typeface="Times New Roman"/>
                <a:cs typeface="Times New Roman"/>
              </a:rPr>
              <a:t> </a:t>
            </a:r>
            <a:r>
              <a:rPr sz="1650" dirty="0">
                <a:solidFill>
                  <a:srgbClr val="9E9E9E"/>
                </a:solidFill>
                <a:latin typeface="Calibri"/>
                <a:cs typeface="Calibri"/>
              </a:rPr>
              <a:t>©</a:t>
            </a:r>
            <a:r>
              <a:rPr sz="1650" spc="-40" dirty="0">
                <a:solidFill>
                  <a:srgbClr val="9E9E9E"/>
                </a:solidFill>
                <a:latin typeface="Times New Roman"/>
                <a:cs typeface="Times New Roman"/>
              </a:rPr>
              <a:t> </a:t>
            </a:r>
            <a:r>
              <a:rPr sz="1650" dirty="0">
                <a:solidFill>
                  <a:srgbClr val="9E9E9E"/>
                </a:solidFill>
                <a:latin typeface="Calibri"/>
                <a:cs typeface="Calibri"/>
              </a:rPr>
              <a:t>2017,</a:t>
            </a:r>
            <a:r>
              <a:rPr sz="1650" spc="-50" dirty="0">
                <a:solidFill>
                  <a:srgbClr val="9E9E9E"/>
                </a:solidFill>
                <a:latin typeface="Times New Roman"/>
                <a:cs typeface="Times New Roman"/>
              </a:rPr>
              <a:t> </a:t>
            </a:r>
            <a:r>
              <a:rPr sz="1650" dirty="0">
                <a:solidFill>
                  <a:srgbClr val="9E9E9E"/>
                </a:solidFill>
                <a:latin typeface="Calibri"/>
                <a:cs typeface="Calibri"/>
              </a:rPr>
              <a:t>e</a:t>
            </a:r>
            <a:r>
              <a:rPr sz="1650" spc="5" dirty="0">
                <a:solidFill>
                  <a:srgbClr val="9E9E9E"/>
                </a:solidFill>
                <a:latin typeface="Calibri"/>
                <a:cs typeface="Calibri"/>
              </a:rPr>
              <a:t>d</a:t>
            </a:r>
            <a:r>
              <a:rPr sz="1650" dirty="0">
                <a:solidFill>
                  <a:srgbClr val="9E9E9E"/>
                </a:solidFill>
                <a:latin typeface="Calibri"/>
                <a:cs typeface="Calibri"/>
              </a:rPr>
              <a:t>u</a:t>
            </a:r>
            <a:r>
              <a:rPr sz="1650" spc="-30" dirty="0">
                <a:solidFill>
                  <a:srgbClr val="9E9E9E"/>
                </a:solidFill>
                <a:latin typeface="Calibri"/>
                <a:cs typeface="Calibri"/>
              </a:rPr>
              <a:t>r</a:t>
            </a:r>
            <a:r>
              <a:rPr sz="1650" dirty="0">
                <a:solidFill>
                  <a:srgbClr val="9E9E9E"/>
                </a:solidFill>
                <a:latin typeface="Calibri"/>
                <a:cs typeface="Calibri"/>
              </a:rPr>
              <a:t>e</a:t>
            </a:r>
            <a:r>
              <a:rPr sz="1650" spc="-30" dirty="0">
                <a:solidFill>
                  <a:srgbClr val="9E9E9E"/>
                </a:solidFill>
                <a:latin typeface="Calibri"/>
                <a:cs typeface="Calibri"/>
              </a:rPr>
              <a:t>k</a:t>
            </a:r>
            <a:r>
              <a:rPr sz="1650" dirty="0">
                <a:solidFill>
                  <a:srgbClr val="9E9E9E"/>
                </a:solidFill>
                <a:latin typeface="Calibri"/>
                <a:cs typeface="Calibri"/>
              </a:rPr>
              <a:t>a</a:t>
            </a:r>
            <a:r>
              <a:rPr sz="1650" spc="-80" dirty="0">
                <a:solidFill>
                  <a:srgbClr val="9E9E9E"/>
                </a:solidFill>
                <a:latin typeface="Times New Roman"/>
                <a:cs typeface="Times New Roman"/>
              </a:rPr>
              <a:t> </a:t>
            </a:r>
            <a:r>
              <a:rPr sz="1650" dirty="0">
                <a:solidFill>
                  <a:srgbClr val="9E9E9E"/>
                </a:solidFill>
                <a:latin typeface="Calibri"/>
                <a:cs typeface="Calibri"/>
              </a:rPr>
              <a:t>and</a:t>
            </a:r>
            <a:r>
              <a:rPr sz="1650" spc="-30" dirty="0">
                <a:solidFill>
                  <a:srgbClr val="9E9E9E"/>
                </a:solidFill>
                <a:latin typeface="Calibri"/>
                <a:cs typeface="Calibri"/>
              </a:rPr>
              <a:t>/</a:t>
            </a:r>
            <a:r>
              <a:rPr sz="1650" spc="-5" dirty="0">
                <a:solidFill>
                  <a:srgbClr val="9E9E9E"/>
                </a:solidFill>
                <a:latin typeface="Calibri"/>
                <a:cs typeface="Calibri"/>
              </a:rPr>
              <a:t>o</a:t>
            </a:r>
            <a:r>
              <a:rPr sz="1650" dirty="0">
                <a:solidFill>
                  <a:srgbClr val="9E9E9E"/>
                </a:solidFill>
                <a:latin typeface="Calibri"/>
                <a:cs typeface="Calibri"/>
              </a:rPr>
              <a:t>r</a:t>
            </a:r>
            <a:r>
              <a:rPr sz="1650" spc="-75" dirty="0">
                <a:solidFill>
                  <a:srgbClr val="9E9E9E"/>
                </a:solidFill>
                <a:latin typeface="Times New Roman"/>
                <a:cs typeface="Times New Roman"/>
              </a:rPr>
              <a:t> </a:t>
            </a:r>
            <a:r>
              <a:rPr sz="1650" dirty="0">
                <a:solidFill>
                  <a:srgbClr val="9E9E9E"/>
                </a:solidFill>
                <a:latin typeface="Calibri"/>
                <a:cs typeface="Calibri"/>
              </a:rPr>
              <a:t>its</a:t>
            </a:r>
            <a:r>
              <a:rPr sz="1650" spc="-40" dirty="0">
                <a:solidFill>
                  <a:srgbClr val="9E9E9E"/>
                </a:solidFill>
                <a:latin typeface="Times New Roman"/>
                <a:cs typeface="Times New Roman"/>
              </a:rPr>
              <a:t> </a:t>
            </a:r>
            <a:r>
              <a:rPr sz="1650" spc="-15" dirty="0">
                <a:solidFill>
                  <a:srgbClr val="9E9E9E"/>
                </a:solidFill>
                <a:latin typeface="Calibri"/>
                <a:cs typeface="Calibri"/>
              </a:rPr>
              <a:t>af</a:t>
            </a:r>
            <a:r>
              <a:rPr sz="1650" spc="-5" dirty="0">
                <a:solidFill>
                  <a:srgbClr val="9E9E9E"/>
                </a:solidFill>
                <a:latin typeface="Calibri"/>
                <a:cs typeface="Calibri"/>
              </a:rPr>
              <a:t>f</a:t>
            </a:r>
            <a:r>
              <a:rPr sz="1650" dirty="0">
                <a:solidFill>
                  <a:srgbClr val="9E9E9E"/>
                </a:solidFill>
                <a:latin typeface="Calibri"/>
                <a:cs typeface="Calibri"/>
              </a:rPr>
              <a:t>il</a:t>
            </a:r>
            <a:r>
              <a:rPr sz="1650" spc="-10" dirty="0">
                <a:solidFill>
                  <a:srgbClr val="9E9E9E"/>
                </a:solidFill>
                <a:latin typeface="Calibri"/>
                <a:cs typeface="Calibri"/>
              </a:rPr>
              <a:t>i</a:t>
            </a:r>
            <a:r>
              <a:rPr sz="1650" spc="-15" dirty="0">
                <a:solidFill>
                  <a:srgbClr val="9E9E9E"/>
                </a:solidFill>
                <a:latin typeface="Calibri"/>
                <a:cs typeface="Calibri"/>
              </a:rPr>
              <a:t>a</a:t>
            </a:r>
            <a:r>
              <a:rPr sz="1650" spc="-30" dirty="0">
                <a:solidFill>
                  <a:srgbClr val="9E9E9E"/>
                </a:solidFill>
                <a:latin typeface="Calibri"/>
                <a:cs typeface="Calibri"/>
              </a:rPr>
              <a:t>t</a:t>
            </a:r>
            <a:r>
              <a:rPr sz="1650" dirty="0">
                <a:solidFill>
                  <a:srgbClr val="9E9E9E"/>
                </a:solidFill>
                <a:latin typeface="Calibri"/>
                <a:cs typeface="Calibri"/>
              </a:rPr>
              <a:t>es.</a:t>
            </a:r>
            <a:r>
              <a:rPr sz="1650" spc="-45" dirty="0">
                <a:solidFill>
                  <a:srgbClr val="9E9E9E"/>
                </a:solidFill>
                <a:latin typeface="Times New Roman"/>
                <a:cs typeface="Times New Roman"/>
              </a:rPr>
              <a:t> </a:t>
            </a:r>
            <a:r>
              <a:rPr sz="1650" dirty="0">
                <a:solidFill>
                  <a:srgbClr val="9E9E9E"/>
                </a:solidFill>
                <a:latin typeface="Calibri"/>
                <a:cs typeface="Calibri"/>
              </a:rPr>
              <a:t>A</a:t>
            </a:r>
            <a:r>
              <a:rPr sz="1650" spc="-10" dirty="0">
                <a:solidFill>
                  <a:srgbClr val="9E9E9E"/>
                </a:solidFill>
                <a:latin typeface="Calibri"/>
                <a:cs typeface="Calibri"/>
              </a:rPr>
              <a:t>l</a:t>
            </a:r>
            <a:r>
              <a:rPr sz="1650" dirty="0">
                <a:solidFill>
                  <a:srgbClr val="9E9E9E"/>
                </a:solidFill>
                <a:latin typeface="Calibri"/>
                <a:cs typeface="Calibri"/>
              </a:rPr>
              <a:t>l</a:t>
            </a:r>
            <a:r>
              <a:rPr sz="1650" spc="-85" dirty="0">
                <a:solidFill>
                  <a:srgbClr val="9E9E9E"/>
                </a:solidFill>
                <a:latin typeface="Times New Roman"/>
                <a:cs typeface="Times New Roman"/>
              </a:rPr>
              <a:t> </a:t>
            </a:r>
            <a:r>
              <a:rPr sz="1650" dirty="0">
                <a:solidFill>
                  <a:srgbClr val="9E9E9E"/>
                </a:solidFill>
                <a:latin typeface="Calibri"/>
                <a:cs typeface="Calibri"/>
              </a:rPr>
              <a:t>righ</a:t>
            </a:r>
            <a:r>
              <a:rPr sz="1650" spc="-10" dirty="0">
                <a:solidFill>
                  <a:srgbClr val="9E9E9E"/>
                </a:solidFill>
                <a:latin typeface="Calibri"/>
                <a:cs typeface="Calibri"/>
              </a:rPr>
              <a:t>t</a:t>
            </a:r>
            <a:r>
              <a:rPr sz="1650" dirty="0">
                <a:solidFill>
                  <a:srgbClr val="9E9E9E"/>
                </a:solidFill>
                <a:latin typeface="Calibri"/>
                <a:cs typeface="Calibri"/>
              </a:rPr>
              <a:t>s</a:t>
            </a:r>
            <a:r>
              <a:rPr sz="1650" spc="-65" dirty="0">
                <a:solidFill>
                  <a:srgbClr val="9E9E9E"/>
                </a:solidFill>
                <a:latin typeface="Times New Roman"/>
                <a:cs typeface="Times New Roman"/>
              </a:rPr>
              <a:t> </a:t>
            </a:r>
            <a:r>
              <a:rPr sz="1650" spc="-30" dirty="0">
                <a:solidFill>
                  <a:srgbClr val="9E9E9E"/>
                </a:solidFill>
                <a:latin typeface="Calibri"/>
                <a:cs typeface="Calibri"/>
              </a:rPr>
              <a:t>r</a:t>
            </a:r>
            <a:r>
              <a:rPr sz="1650" dirty="0">
                <a:solidFill>
                  <a:srgbClr val="9E9E9E"/>
                </a:solidFill>
                <a:latin typeface="Calibri"/>
                <a:cs typeface="Calibri"/>
              </a:rPr>
              <a:t>ese</a:t>
            </a:r>
            <a:r>
              <a:rPr sz="1650" spc="5" dirty="0">
                <a:solidFill>
                  <a:srgbClr val="9E9E9E"/>
                </a:solidFill>
                <a:latin typeface="Calibri"/>
                <a:cs typeface="Calibri"/>
              </a:rPr>
              <a:t>r</a:t>
            </a:r>
            <a:r>
              <a:rPr sz="1650" spc="-20" dirty="0">
                <a:solidFill>
                  <a:srgbClr val="9E9E9E"/>
                </a:solidFill>
                <a:latin typeface="Calibri"/>
                <a:cs typeface="Calibri"/>
              </a:rPr>
              <a:t>v</a:t>
            </a:r>
            <a:r>
              <a:rPr sz="1650" dirty="0">
                <a:solidFill>
                  <a:srgbClr val="9E9E9E"/>
                </a:solidFill>
                <a:latin typeface="Calibri"/>
                <a:cs typeface="Calibri"/>
              </a:rPr>
              <a:t>e</a:t>
            </a:r>
            <a:r>
              <a:rPr sz="1650" spc="5" dirty="0">
                <a:solidFill>
                  <a:srgbClr val="9E9E9E"/>
                </a:solidFill>
                <a:latin typeface="Calibri"/>
                <a:cs typeface="Calibri"/>
              </a:rPr>
              <a:t>d</a:t>
            </a:r>
            <a:r>
              <a:rPr sz="1650" dirty="0">
                <a:solidFill>
                  <a:srgbClr val="9E9E9E"/>
                </a:solidFill>
                <a:latin typeface="Calibri"/>
                <a:cs typeface="Calibri"/>
              </a:rPr>
              <a:t>.</a:t>
            </a:r>
            <a:endParaRPr sz="1650">
              <a:latin typeface="Calibri"/>
              <a:cs typeface="Calibri"/>
            </a:endParaRPr>
          </a:p>
        </p:txBody>
      </p:sp>
      <p:sp>
        <p:nvSpPr>
          <p:cNvPr id="4" name="object 4"/>
          <p:cNvSpPr/>
          <p:nvPr/>
        </p:nvSpPr>
        <p:spPr>
          <a:xfrm>
            <a:off x="1059180" y="9453365"/>
            <a:ext cx="2276094" cy="831341"/>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934973" y="1715262"/>
            <a:ext cx="16421100" cy="0"/>
          </a:xfrm>
          <a:custGeom>
            <a:avLst/>
            <a:gdLst/>
            <a:ahLst/>
            <a:cxnLst/>
            <a:rect l="l" t="t" r="r" b="b"/>
            <a:pathLst>
              <a:path w="16421100">
                <a:moveTo>
                  <a:pt x="0" y="0"/>
                </a:moveTo>
                <a:lnTo>
                  <a:pt x="16421099" y="0"/>
                </a:lnTo>
              </a:path>
            </a:pathLst>
          </a:custGeom>
          <a:ln w="28955">
            <a:solidFill>
              <a:srgbClr val="095A81"/>
            </a:solidFill>
          </a:ln>
        </p:spPr>
        <p:txBody>
          <a:bodyPr wrap="square" lIns="0" tIns="0" rIns="0" bIns="0" rtlCol="0"/>
          <a:lstStyle/>
          <a:p>
            <a:endParaRPr/>
          </a:p>
        </p:txBody>
      </p:sp>
      <p:sp>
        <p:nvSpPr>
          <p:cNvPr id="6" name="object 6"/>
          <p:cNvSpPr/>
          <p:nvPr/>
        </p:nvSpPr>
        <p:spPr>
          <a:xfrm>
            <a:off x="1426463" y="9675876"/>
            <a:ext cx="1543812" cy="390144"/>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17995391" y="248412"/>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8" name="object 8"/>
          <p:cNvSpPr/>
          <p:nvPr/>
        </p:nvSpPr>
        <p:spPr>
          <a:xfrm>
            <a:off x="0" y="248412"/>
            <a:ext cx="292735" cy="9352915"/>
          </a:xfrm>
          <a:custGeom>
            <a:avLst/>
            <a:gdLst/>
            <a:ahLst/>
            <a:cxnLst/>
            <a:rect l="l" t="t" r="r" b="b"/>
            <a:pathLst>
              <a:path w="292735"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9" name="object 9"/>
          <p:cNvSpPr/>
          <p:nvPr/>
        </p:nvSpPr>
        <p:spPr>
          <a:xfrm>
            <a:off x="3336035" y="9601200"/>
            <a:ext cx="14952344" cy="685800"/>
          </a:xfrm>
          <a:custGeom>
            <a:avLst/>
            <a:gdLst/>
            <a:ahLst/>
            <a:cxnLst/>
            <a:rect l="l" t="t" r="r" b="b"/>
            <a:pathLst>
              <a:path w="14952344" h="685800">
                <a:moveTo>
                  <a:pt x="0" y="685799"/>
                </a:moveTo>
                <a:lnTo>
                  <a:pt x="14951963" y="685799"/>
                </a:lnTo>
                <a:lnTo>
                  <a:pt x="14951963" y="0"/>
                </a:lnTo>
                <a:lnTo>
                  <a:pt x="0" y="0"/>
                </a:lnTo>
                <a:lnTo>
                  <a:pt x="0" y="685799"/>
                </a:lnTo>
                <a:close/>
              </a:path>
            </a:pathLst>
          </a:custGeom>
          <a:solidFill>
            <a:srgbClr val="DCE3E4"/>
          </a:solidFill>
        </p:spPr>
        <p:txBody>
          <a:bodyPr wrap="square" lIns="0" tIns="0" rIns="0" bIns="0" rtlCol="0"/>
          <a:lstStyle/>
          <a:p>
            <a:endParaRPr/>
          </a:p>
        </p:txBody>
      </p:sp>
      <p:sp>
        <p:nvSpPr>
          <p:cNvPr id="10" name="object 10"/>
          <p:cNvSpPr/>
          <p:nvPr/>
        </p:nvSpPr>
        <p:spPr>
          <a:xfrm>
            <a:off x="0" y="9601200"/>
            <a:ext cx="1061085" cy="685800"/>
          </a:xfrm>
          <a:custGeom>
            <a:avLst/>
            <a:gdLst/>
            <a:ahLst/>
            <a:cxnLst/>
            <a:rect l="l" t="t" r="r" b="b"/>
            <a:pathLst>
              <a:path w="1061085" h="685800">
                <a:moveTo>
                  <a:pt x="0" y="685799"/>
                </a:moveTo>
                <a:lnTo>
                  <a:pt x="1060703" y="685799"/>
                </a:lnTo>
                <a:lnTo>
                  <a:pt x="1060703" y="0"/>
                </a:lnTo>
                <a:lnTo>
                  <a:pt x="0" y="0"/>
                </a:lnTo>
                <a:lnTo>
                  <a:pt x="0" y="685799"/>
                </a:lnTo>
                <a:close/>
              </a:path>
            </a:pathLst>
          </a:custGeom>
          <a:solidFill>
            <a:srgbClr val="DCE3E4"/>
          </a:solidFill>
        </p:spPr>
        <p:txBody>
          <a:bodyPr wrap="square" lIns="0" tIns="0" rIns="0" bIns="0" rtlCol="0"/>
          <a:lstStyle/>
          <a:p>
            <a:endParaRPr/>
          </a:p>
        </p:txBody>
      </p:sp>
      <p:sp>
        <p:nvSpPr>
          <p:cNvPr id="11" name="object 11"/>
          <p:cNvSpPr/>
          <p:nvPr/>
        </p:nvSpPr>
        <p:spPr>
          <a:xfrm>
            <a:off x="0" y="0"/>
            <a:ext cx="18288000" cy="248920"/>
          </a:xfrm>
          <a:custGeom>
            <a:avLst/>
            <a:gdLst/>
            <a:ahLst/>
            <a:cxnLst/>
            <a:rect l="l" t="t" r="r" b="b"/>
            <a:pathLst>
              <a:path w="18288000" h="248920">
                <a:moveTo>
                  <a:pt x="0" y="248412"/>
                </a:moveTo>
                <a:lnTo>
                  <a:pt x="18287999" y="248412"/>
                </a:lnTo>
                <a:lnTo>
                  <a:pt x="18287999" y="0"/>
                </a:lnTo>
                <a:lnTo>
                  <a:pt x="0" y="0"/>
                </a:lnTo>
                <a:lnTo>
                  <a:pt x="0" y="248412"/>
                </a:lnTo>
              </a:path>
            </a:pathLst>
          </a:custGeom>
          <a:solidFill>
            <a:srgbClr val="DCE3E4"/>
          </a:solidFill>
        </p:spPr>
        <p:txBody>
          <a:bodyPr wrap="square" lIns="0" tIns="0" rIns="0" bIns="0" rtlCol="0"/>
          <a:lstStyle/>
          <a:p>
            <a:endParaRPr/>
          </a:p>
        </p:txBody>
      </p:sp>
      <p:sp>
        <p:nvSpPr>
          <p:cNvPr id="12" name="object 12"/>
          <p:cNvSpPr/>
          <p:nvPr/>
        </p:nvSpPr>
        <p:spPr>
          <a:xfrm>
            <a:off x="1059180" y="9453365"/>
            <a:ext cx="2276094" cy="831341"/>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1060703" y="9454895"/>
            <a:ext cx="2275840" cy="832485"/>
          </a:xfrm>
          <a:custGeom>
            <a:avLst/>
            <a:gdLst/>
            <a:ahLst/>
            <a:cxnLst/>
            <a:rect l="l" t="t" r="r" b="b"/>
            <a:pathLst>
              <a:path w="2275840" h="832484">
                <a:moveTo>
                  <a:pt x="0" y="832103"/>
                </a:moveTo>
                <a:lnTo>
                  <a:pt x="2275331" y="832103"/>
                </a:lnTo>
                <a:lnTo>
                  <a:pt x="2275331" y="0"/>
                </a:lnTo>
                <a:lnTo>
                  <a:pt x="0" y="0"/>
                </a:lnTo>
                <a:lnTo>
                  <a:pt x="0" y="832103"/>
                </a:lnTo>
                <a:close/>
              </a:path>
            </a:pathLst>
          </a:custGeom>
          <a:solidFill>
            <a:srgbClr val="095A81"/>
          </a:solidFill>
        </p:spPr>
        <p:txBody>
          <a:bodyPr wrap="square" lIns="0" tIns="0" rIns="0" bIns="0" rtlCol="0"/>
          <a:lstStyle/>
          <a:p>
            <a:endParaRPr/>
          </a:p>
        </p:txBody>
      </p:sp>
      <p:sp>
        <p:nvSpPr>
          <p:cNvPr id="14" name="object 14"/>
          <p:cNvSpPr/>
          <p:nvPr/>
        </p:nvSpPr>
        <p:spPr>
          <a:xfrm>
            <a:off x="1060703" y="9454895"/>
            <a:ext cx="2275840" cy="832485"/>
          </a:xfrm>
          <a:custGeom>
            <a:avLst/>
            <a:gdLst/>
            <a:ahLst/>
            <a:cxnLst/>
            <a:rect l="l" t="t" r="r" b="b"/>
            <a:pathLst>
              <a:path w="2275840" h="832484">
                <a:moveTo>
                  <a:pt x="0" y="832103"/>
                </a:moveTo>
                <a:lnTo>
                  <a:pt x="2275331" y="832103"/>
                </a:lnTo>
                <a:lnTo>
                  <a:pt x="2275331" y="0"/>
                </a:lnTo>
                <a:lnTo>
                  <a:pt x="0" y="0"/>
                </a:lnTo>
                <a:lnTo>
                  <a:pt x="0" y="832103"/>
                </a:lnTo>
                <a:close/>
              </a:path>
            </a:pathLst>
          </a:custGeom>
          <a:ln w="9143">
            <a:solidFill>
              <a:srgbClr val="FFFFFF"/>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7" name="object 7"/>
          <p:cNvSpPr txBox="1">
            <a:spLocks noGrp="1"/>
          </p:cNvSpPr>
          <p:nvPr>
            <p:ph type="title"/>
          </p:nvPr>
        </p:nvSpPr>
        <p:spPr>
          <a:xfrm>
            <a:off x="942034" y="648106"/>
            <a:ext cx="16413275" cy="886140"/>
          </a:xfrm>
          <a:prstGeom prst="rect">
            <a:avLst/>
          </a:prstGeom>
        </p:spPr>
        <p:txBody>
          <a:bodyPr vert="horz" wrap="square" lIns="0" tIns="24130" rIns="0" bIns="0" rtlCol="0">
            <a:spAutoFit/>
          </a:bodyPr>
          <a:lstStyle/>
          <a:p>
            <a:pPr marL="25400">
              <a:spcBef>
                <a:spcPts val="190"/>
              </a:spcBef>
            </a:pPr>
            <a:r>
              <a:rPr sz="5600" b="1" spc="-10" dirty="0" smtClean="0">
                <a:latin typeface="Calibri"/>
                <a:cs typeface="Calibri"/>
              </a:rPr>
              <a:t>Artificial</a:t>
            </a:r>
            <a:r>
              <a:rPr sz="5600" b="1" spc="60" dirty="0" smtClean="0">
                <a:latin typeface="Calibri"/>
                <a:cs typeface="Calibri"/>
              </a:rPr>
              <a:t> </a:t>
            </a:r>
            <a:r>
              <a:rPr sz="5600" b="1" spc="-20" dirty="0" smtClean="0">
                <a:latin typeface="Calibri"/>
                <a:cs typeface="Calibri"/>
              </a:rPr>
              <a:t>Intelligence</a:t>
            </a:r>
            <a:r>
              <a:rPr lang="en-IN" sz="5600" b="1" spc="-20" dirty="0" smtClean="0">
                <a:latin typeface="Calibri"/>
                <a:cs typeface="Calibri"/>
              </a:rPr>
              <a:t> Vs Human Intelligence</a:t>
            </a:r>
            <a:endParaRPr sz="5600" dirty="0">
              <a:latin typeface="Calibri"/>
              <a:cs typeface="Calibri"/>
            </a:endParaRPr>
          </a:p>
        </p:txBody>
      </p:sp>
      <p:pic>
        <p:nvPicPr>
          <p:cNvPr id="102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976302"/>
            <a:ext cx="9956996" cy="74755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10735434" y="2083397"/>
            <a:ext cx="6619875" cy="3333750"/>
          </a:xfrm>
          <a:prstGeom prst="rect">
            <a:avLst/>
          </a:prstGeom>
        </p:spPr>
      </p:pic>
    </p:spTree>
    <p:extLst>
      <p:ext uri="{BB962C8B-B14F-4D97-AF65-F5344CB8AC3E}">
        <p14:creationId xmlns:p14="http://schemas.microsoft.com/office/powerpoint/2010/main" val="69979059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295468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9601200"/>
            <a:ext cx="18288000" cy="685800"/>
          </a:xfrm>
          <a:prstGeom prst="rect">
            <a:avLst/>
          </a:prstGeom>
        </p:spPr>
        <p:txBody>
          <a:bodyPr vert="horz" wrap="square" lIns="0" tIns="0" rIns="0" bIns="0" rtlCol="0">
            <a:spAutoFit/>
          </a:bodyPr>
          <a:lstStyle/>
          <a:p>
            <a:pPr marR="323215" algn="r">
              <a:lnSpc>
                <a:spcPct val="100000"/>
              </a:lnSpc>
            </a:pPr>
            <a:r>
              <a:rPr sz="1650" dirty="0">
                <a:solidFill>
                  <a:srgbClr val="9E9E9E"/>
                </a:solidFill>
                <a:latin typeface="Calibri"/>
                <a:cs typeface="Calibri"/>
              </a:rPr>
              <a:t>C</a:t>
            </a:r>
            <a:r>
              <a:rPr sz="1650" spc="-5" dirty="0">
                <a:solidFill>
                  <a:srgbClr val="9E9E9E"/>
                </a:solidFill>
                <a:latin typeface="Calibri"/>
                <a:cs typeface="Calibri"/>
              </a:rPr>
              <a:t>op</a:t>
            </a:r>
            <a:r>
              <a:rPr sz="1650" spc="-10" dirty="0">
                <a:solidFill>
                  <a:srgbClr val="9E9E9E"/>
                </a:solidFill>
                <a:latin typeface="Calibri"/>
                <a:cs typeface="Calibri"/>
              </a:rPr>
              <a:t>y</a:t>
            </a:r>
            <a:r>
              <a:rPr sz="1650" dirty="0">
                <a:solidFill>
                  <a:srgbClr val="9E9E9E"/>
                </a:solidFill>
                <a:latin typeface="Calibri"/>
                <a:cs typeface="Calibri"/>
              </a:rPr>
              <a:t>rig</a:t>
            </a:r>
            <a:r>
              <a:rPr sz="1650" spc="-20" dirty="0">
                <a:solidFill>
                  <a:srgbClr val="9E9E9E"/>
                </a:solidFill>
                <a:latin typeface="Calibri"/>
                <a:cs typeface="Calibri"/>
              </a:rPr>
              <a:t>h</a:t>
            </a:r>
            <a:r>
              <a:rPr sz="1650" dirty="0">
                <a:solidFill>
                  <a:srgbClr val="9E9E9E"/>
                </a:solidFill>
                <a:latin typeface="Calibri"/>
                <a:cs typeface="Calibri"/>
              </a:rPr>
              <a:t>t</a:t>
            </a:r>
            <a:r>
              <a:rPr sz="1650" spc="-80" dirty="0">
                <a:solidFill>
                  <a:srgbClr val="9E9E9E"/>
                </a:solidFill>
                <a:latin typeface="Times New Roman"/>
                <a:cs typeface="Times New Roman"/>
              </a:rPr>
              <a:t> </a:t>
            </a:r>
            <a:r>
              <a:rPr sz="1650" dirty="0">
                <a:solidFill>
                  <a:srgbClr val="9E9E9E"/>
                </a:solidFill>
                <a:latin typeface="Calibri"/>
                <a:cs typeface="Calibri"/>
              </a:rPr>
              <a:t>©</a:t>
            </a:r>
            <a:r>
              <a:rPr sz="1650" spc="-40" dirty="0">
                <a:solidFill>
                  <a:srgbClr val="9E9E9E"/>
                </a:solidFill>
                <a:latin typeface="Times New Roman"/>
                <a:cs typeface="Times New Roman"/>
              </a:rPr>
              <a:t> </a:t>
            </a:r>
            <a:r>
              <a:rPr sz="1650" dirty="0">
                <a:solidFill>
                  <a:srgbClr val="9E9E9E"/>
                </a:solidFill>
                <a:latin typeface="Calibri"/>
                <a:cs typeface="Calibri"/>
              </a:rPr>
              <a:t>2017,</a:t>
            </a:r>
            <a:r>
              <a:rPr sz="1650" spc="-50" dirty="0">
                <a:solidFill>
                  <a:srgbClr val="9E9E9E"/>
                </a:solidFill>
                <a:latin typeface="Times New Roman"/>
                <a:cs typeface="Times New Roman"/>
              </a:rPr>
              <a:t> </a:t>
            </a:r>
            <a:r>
              <a:rPr sz="1650" dirty="0">
                <a:solidFill>
                  <a:srgbClr val="9E9E9E"/>
                </a:solidFill>
                <a:latin typeface="Calibri"/>
                <a:cs typeface="Calibri"/>
              </a:rPr>
              <a:t>e</a:t>
            </a:r>
            <a:r>
              <a:rPr sz="1650" spc="5" dirty="0">
                <a:solidFill>
                  <a:srgbClr val="9E9E9E"/>
                </a:solidFill>
                <a:latin typeface="Calibri"/>
                <a:cs typeface="Calibri"/>
              </a:rPr>
              <a:t>d</a:t>
            </a:r>
            <a:r>
              <a:rPr sz="1650" dirty="0">
                <a:solidFill>
                  <a:srgbClr val="9E9E9E"/>
                </a:solidFill>
                <a:latin typeface="Calibri"/>
                <a:cs typeface="Calibri"/>
              </a:rPr>
              <a:t>u</a:t>
            </a:r>
            <a:r>
              <a:rPr sz="1650" spc="-30" dirty="0">
                <a:solidFill>
                  <a:srgbClr val="9E9E9E"/>
                </a:solidFill>
                <a:latin typeface="Calibri"/>
                <a:cs typeface="Calibri"/>
              </a:rPr>
              <a:t>r</a:t>
            </a:r>
            <a:r>
              <a:rPr sz="1650" dirty="0">
                <a:solidFill>
                  <a:srgbClr val="9E9E9E"/>
                </a:solidFill>
                <a:latin typeface="Calibri"/>
                <a:cs typeface="Calibri"/>
              </a:rPr>
              <a:t>e</a:t>
            </a:r>
            <a:r>
              <a:rPr sz="1650" spc="-30" dirty="0">
                <a:solidFill>
                  <a:srgbClr val="9E9E9E"/>
                </a:solidFill>
                <a:latin typeface="Calibri"/>
                <a:cs typeface="Calibri"/>
              </a:rPr>
              <a:t>k</a:t>
            </a:r>
            <a:r>
              <a:rPr sz="1650" dirty="0">
                <a:solidFill>
                  <a:srgbClr val="9E9E9E"/>
                </a:solidFill>
                <a:latin typeface="Calibri"/>
                <a:cs typeface="Calibri"/>
              </a:rPr>
              <a:t>a</a:t>
            </a:r>
            <a:r>
              <a:rPr sz="1650" spc="-80" dirty="0">
                <a:solidFill>
                  <a:srgbClr val="9E9E9E"/>
                </a:solidFill>
                <a:latin typeface="Times New Roman"/>
                <a:cs typeface="Times New Roman"/>
              </a:rPr>
              <a:t> </a:t>
            </a:r>
            <a:r>
              <a:rPr sz="1650" dirty="0">
                <a:solidFill>
                  <a:srgbClr val="9E9E9E"/>
                </a:solidFill>
                <a:latin typeface="Calibri"/>
                <a:cs typeface="Calibri"/>
              </a:rPr>
              <a:t>and</a:t>
            </a:r>
            <a:r>
              <a:rPr sz="1650" spc="-30" dirty="0">
                <a:solidFill>
                  <a:srgbClr val="9E9E9E"/>
                </a:solidFill>
                <a:latin typeface="Calibri"/>
                <a:cs typeface="Calibri"/>
              </a:rPr>
              <a:t>/</a:t>
            </a:r>
            <a:r>
              <a:rPr sz="1650" spc="-5" dirty="0">
                <a:solidFill>
                  <a:srgbClr val="9E9E9E"/>
                </a:solidFill>
                <a:latin typeface="Calibri"/>
                <a:cs typeface="Calibri"/>
              </a:rPr>
              <a:t>o</a:t>
            </a:r>
            <a:r>
              <a:rPr sz="1650" dirty="0">
                <a:solidFill>
                  <a:srgbClr val="9E9E9E"/>
                </a:solidFill>
                <a:latin typeface="Calibri"/>
                <a:cs typeface="Calibri"/>
              </a:rPr>
              <a:t>r</a:t>
            </a:r>
            <a:r>
              <a:rPr sz="1650" spc="-75" dirty="0">
                <a:solidFill>
                  <a:srgbClr val="9E9E9E"/>
                </a:solidFill>
                <a:latin typeface="Times New Roman"/>
                <a:cs typeface="Times New Roman"/>
              </a:rPr>
              <a:t> </a:t>
            </a:r>
            <a:r>
              <a:rPr sz="1650" dirty="0">
                <a:solidFill>
                  <a:srgbClr val="9E9E9E"/>
                </a:solidFill>
                <a:latin typeface="Calibri"/>
                <a:cs typeface="Calibri"/>
              </a:rPr>
              <a:t>its</a:t>
            </a:r>
            <a:r>
              <a:rPr sz="1650" spc="-40" dirty="0">
                <a:solidFill>
                  <a:srgbClr val="9E9E9E"/>
                </a:solidFill>
                <a:latin typeface="Times New Roman"/>
                <a:cs typeface="Times New Roman"/>
              </a:rPr>
              <a:t> </a:t>
            </a:r>
            <a:r>
              <a:rPr sz="1650" spc="-15" dirty="0">
                <a:solidFill>
                  <a:srgbClr val="9E9E9E"/>
                </a:solidFill>
                <a:latin typeface="Calibri"/>
                <a:cs typeface="Calibri"/>
              </a:rPr>
              <a:t>af</a:t>
            </a:r>
            <a:r>
              <a:rPr sz="1650" spc="-5" dirty="0">
                <a:solidFill>
                  <a:srgbClr val="9E9E9E"/>
                </a:solidFill>
                <a:latin typeface="Calibri"/>
                <a:cs typeface="Calibri"/>
              </a:rPr>
              <a:t>f</a:t>
            </a:r>
            <a:r>
              <a:rPr sz="1650" dirty="0">
                <a:solidFill>
                  <a:srgbClr val="9E9E9E"/>
                </a:solidFill>
                <a:latin typeface="Calibri"/>
                <a:cs typeface="Calibri"/>
              </a:rPr>
              <a:t>il</a:t>
            </a:r>
            <a:r>
              <a:rPr sz="1650" spc="-10" dirty="0">
                <a:solidFill>
                  <a:srgbClr val="9E9E9E"/>
                </a:solidFill>
                <a:latin typeface="Calibri"/>
                <a:cs typeface="Calibri"/>
              </a:rPr>
              <a:t>i</a:t>
            </a:r>
            <a:r>
              <a:rPr sz="1650" spc="-15" dirty="0">
                <a:solidFill>
                  <a:srgbClr val="9E9E9E"/>
                </a:solidFill>
                <a:latin typeface="Calibri"/>
                <a:cs typeface="Calibri"/>
              </a:rPr>
              <a:t>a</a:t>
            </a:r>
            <a:r>
              <a:rPr sz="1650" spc="-30" dirty="0">
                <a:solidFill>
                  <a:srgbClr val="9E9E9E"/>
                </a:solidFill>
                <a:latin typeface="Calibri"/>
                <a:cs typeface="Calibri"/>
              </a:rPr>
              <a:t>t</a:t>
            </a:r>
            <a:r>
              <a:rPr sz="1650" dirty="0">
                <a:solidFill>
                  <a:srgbClr val="9E9E9E"/>
                </a:solidFill>
                <a:latin typeface="Calibri"/>
                <a:cs typeface="Calibri"/>
              </a:rPr>
              <a:t>es.</a:t>
            </a:r>
            <a:r>
              <a:rPr sz="1650" spc="-45" dirty="0">
                <a:solidFill>
                  <a:srgbClr val="9E9E9E"/>
                </a:solidFill>
                <a:latin typeface="Times New Roman"/>
                <a:cs typeface="Times New Roman"/>
              </a:rPr>
              <a:t> </a:t>
            </a:r>
            <a:r>
              <a:rPr sz="1650" dirty="0">
                <a:solidFill>
                  <a:srgbClr val="9E9E9E"/>
                </a:solidFill>
                <a:latin typeface="Calibri"/>
                <a:cs typeface="Calibri"/>
              </a:rPr>
              <a:t>A</a:t>
            </a:r>
            <a:r>
              <a:rPr sz="1650" spc="-10" dirty="0">
                <a:solidFill>
                  <a:srgbClr val="9E9E9E"/>
                </a:solidFill>
                <a:latin typeface="Calibri"/>
                <a:cs typeface="Calibri"/>
              </a:rPr>
              <a:t>l</a:t>
            </a:r>
            <a:r>
              <a:rPr sz="1650" dirty="0">
                <a:solidFill>
                  <a:srgbClr val="9E9E9E"/>
                </a:solidFill>
                <a:latin typeface="Calibri"/>
                <a:cs typeface="Calibri"/>
              </a:rPr>
              <a:t>l</a:t>
            </a:r>
            <a:r>
              <a:rPr sz="1650" spc="-85" dirty="0">
                <a:solidFill>
                  <a:srgbClr val="9E9E9E"/>
                </a:solidFill>
                <a:latin typeface="Times New Roman"/>
                <a:cs typeface="Times New Roman"/>
              </a:rPr>
              <a:t> </a:t>
            </a:r>
            <a:r>
              <a:rPr sz="1650" dirty="0">
                <a:solidFill>
                  <a:srgbClr val="9E9E9E"/>
                </a:solidFill>
                <a:latin typeface="Calibri"/>
                <a:cs typeface="Calibri"/>
              </a:rPr>
              <a:t>righ</a:t>
            </a:r>
            <a:r>
              <a:rPr sz="1650" spc="-10" dirty="0">
                <a:solidFill>
                  <a:srgbClr val="9E9E9E"/>
                </a:solidFill>
                <a:latin typeface="Calibri"/>
                <a:cs typeface="Calibri"/>
              </a:rPr>
              <a:t>t</a:t>
            </a:r>
            <a:r>
              <a:rPr sz="1650" dirty="0">
                <a:solidFill>
                  <a:srgbClr val="9E9E9E"/>
                </a:solidFill>
                <a:latin typeface="Calibri"/>
                <a:cs typeface="Calibri"/>
              </a:rPr>
              <a:t>s</a:t>
            </a:r>
            <a:r>
              <a:rPr sz="1650" spc="-65" dirty="0">
                <a:solidFill>
                  <a:srgbClr val="9E9E9E"/>
                </a:solidFill>
                <a:latin typeface="Times New Roman"/>
                <a:cs typeface="Times New Roman"/>
              </a:rPr>
              <a:t> </a:t>
            </a:r>
            <a:r>
              <a:rPr sz="1650" spc="-30" dirty="0">
                <a:solidFill>
                  <a:srgbClr val="9E9E9E"/>
                </a:solidFill>
                <a:latin typeface="Calibri"/>
                <a:cs typeface="Calibri"/>
              </a:rPr>
              <a:t>r</a:t>
            </a:r>
            <a:r>
              <a:rPr sz="1650" dirty="0">
                <a:solidFill>
                  <a:srgbClr val="9E9E9E"/>
                </a:solidFill>
                <a:latin typeface="Calibri"/>
                <a:cs typeface="Calibri"/>
              </a:rPr>
              <a:t>ese</a:t>
            </a:r>
            <a:r>
              <a:rPr sz="1650" spc="5" dirty="0">
                <a:solidFill>
                  <a:srgbClr val="9E9E9E"/>
                </a:solidFill>
                <a:latin typeface="Calibri"/>
                <a:cs typeface="Calibri"/>
              </a:rPr>
              <a:t>r</a:t>
            </a:r>
            <a:r>
              <a:rPr sz="1650" spc="-20" dirty="0">
                <a:solidFill>
                  <a:srgbClr val="9E9E9E"/>
                </a:solidFill>
                <a:latin typeface="Calibri"/>
                <a:cs typeface="Calibri"/>
              </a:rPr>
              <a:t>v</a:t>
            </a:r>
            <a:r>
              <a:rPr sz="1650" dirty="0">
                <a:solidFill>
                  <a:srgbClr val="9E9E9E"/>
                </a:solidFill>
                <a:latin typeface="Calibri"/>
                <a:cs typeface="Calibri"/>
              </a:rPr>
              <a:t>e</a:t>
            </a:r>
            <a:r>
              <a:rPr sz="1650" spc="5" dirty="0">
                <a:solidFill>
                  <a:srgbClr val="9E9E9E"/>
                </a:solidFill>
                <a:latin typeface="Calibri"/>
                <a:cs typeface="Calibri"/>
              </a:rPr>
              <a:t>d</a:t>
            </a:r>
            <a:r>
              <a:rPr sz="1650" dirty="0">
                <a:solidFill>
                  <a:srgbClr val="9E9E9E"/>
                </a:solidFill>
                <a:latin typeface="Calibri"/>
                <a:cs typeface="Calibri"/>
              </a:rPr>
              <a:t>.</a:t>
            </a:r>
            <a:endParaRPr sz="1650">
              <a:latin typeface="Calibri"/>
              <a:cs typeface="Calibri"/>
            </a:endParaRPr>
          </a:p>
        </p:txBody>
      </p:sp>
      <p:sp>
        <p:nvSpPr>
          <p:cNvPr id="3" name="object 3"/>
          <p:cNvSpPr/>
          <p:nvPr/>
        </p:nvSpPr>
        <p:spPr>
          <a:xfrm>
            <a:off x="1059180" y="9453365"/>
            <a:ext cx="2276094" cy="831341"/>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934973" y="1715262"/>
            <a:ext cx="16421100" cy="0"/>
          </a:xfrm>
          <a:custGeom>
            <a:avLst/>
            <a:gdLst/>
            <a:ahLst/>
            <a:cxnLst/>
            <a:rect l="l" t="t" r="r" b="b"/>
            <a:pathLst>
              <a:path w="16421100">
                <a:moveTo>
                  <a:pt x="0" y="0"/>
                </a:moveTo>
                <a:lnTo>
                  <a:pt x="16421099" y="0"/>
                </a:lnTo>
              </a:path>
            </a:pathLst>
          </a:custGeom>
          <a:ln w="28955">
            <a:solidFill>
              <a:srgbClr val="095A81"/>
            </a:solidFill>
          </a:ln>
        </p:spPr>
        <p:txBody>
          <a:bodyPr wrap="square" lIns="0" tIns="0" rIns="0" bIns="0" rtlCol="0"/>
          <a:lstStyle/>
          <a:p>
            <a:endParaRPr/>
          </a:p>
        </p:txBody>
      </p:sp>
      <p:sp>
        <p:nvSpPr>
          <p:cNvPr id="5" name="object 5"/>
          <p:cNvSpPr/>
          <p:nvPr/>
        </p:nvSpPr>
        <p:spPr>
          <a:xfrm>
            <a:off x="1426463" y="9675876"/>
            <a:ext cx="1543812" cy="390144"/>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7995391" y="248412"/>
            <a:ext cx="292735" cy="9352915"/>
          </a:xfrm>
          <a:custGeom>
            <a:avLst/>
            <a:gdLst/>
            <a:ahLst/>
            <a:cxnLst/>
            <a:rect l="l" t="t" r="r" b="b"/>
            <a:pathLst>
              <a:path w="292734"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7" name="object 7"/>
          <p:cNvSpPr/>
          <p:nvPr/>
        </p:nvSpPr>
        <p:spPr>
          <a:xfrm>
            <a:off x="0" y="248412"/>
            <a:ext cx="292735" cy="9352915"/>
          </a:xfrm>
          <a:custGeom>
            <a:avLst/>
            <a:gdLst/>
            <a:ahLst/>
            <a:cxnLst/>
            <a:rect l="l" t="t" r="r" b="b"/>
            <a:pathLst>
              <a:path w="292735" h="9352915">
                <a:moveTo>
                  <a:pt x="0" y="9352787"/>
                </a:moveTo>
                <a:lnTo>
                  <a:pt x="292607" y="9352787"/>
                </a:lnTo>
                <a:lnTo>
                  <a:pt x="292607" y="0"/>
                </a:lnTo>
                <a:lnTo>
                  <a:pt x="0" y="0"/>
                </a:lnTo>
                <a:lnTo>
                  <a:pt x="0" y="9352787"/>
                </a:lnTo>
                <a:close/>
              </a:path>
            </a:pathLst>
          </a:custGeom>
          <a:solidFill>
            <a:srgbClr val="DCE3E4"/>
          </a:solidFill>
        </p:spPr>
        <p:txBody>
          <a:bodyPr wrap="square" lIns="0" tIns="0" rIns="0" bIns="0" rtlCol="0"/>
          <a:lstStyle/>
          <a:p>
            <a:endParaRPr/>
          </a:p>
        </p:txBody>
      </p:sp>
      <p:sp>
        <p:nvSpPr>
          <p:cNvPr id="8" name="object 8"/>
          <p:cNvSpPr/>
          <p:nvPr/>
        </p:nvSpPr>
        <p:spPr>
          <a:xfrm>
            <a:off x="3336035" y="9601200"/>
            <a:ext cx="14952344" cy="685800"/>
          </a:xfrm>
          <a:custGeom>
            <a:avLst/>
            <a:gdLst/>
            <a:ahLst/>
            <a:cxnLst/>
            <a:rect l="l" t="t" r="r" b="b"/>
            <a:pathLst>
              <a:path w="14952344" h="685800">
                <a:moveTo>
                  <a:pt x="0" y="685799"/>
                </a:moveTo>
                <a:lnTo>
                  <a:pt x="14951963" y="685799"/>
                </a:lnTo>
                <a:lnTo>
                  <a:pt x="14951963" y="0"/>
                </a:lnTo>
                <a:lnTo>
                  <a:pt x="0" y="0"/>
                </a:lnTo>
                <a:lnTo>
                  <a:pt x="0" y="685799"/>
                </a:lnTo>
                <a:close/>
              </a:path>
            </a:pathLst>
          </a:custGeom>
          <a:solidFill>
            <a:srgbClr val="DCE3E4"/>
          </a:solidFill>
        </p:spPr>
        <p:txBody>
          <a:bodyPr wrap="square" lIns="0" tIns="0" rIns="0" bIns="0" rtlCol="0"/>
          <a:lstStyle/>
          <a:p>
            <a:endParaRPr/>
          </a:p>
        </p:txBody>
      </p:sp>
      <p:sp>
        <p:nvSpPr>
          <p:cNvPr id="9" name="object 9"/>
          <p:cNvSpPr/>
          <p:nvPr/>
        </p:nvSpPr>
        <p:spPr>
          <a:xfrm>
            <a:off x="0" y="9601200"/>
            <a:ext cx="1061085" cy="685800"/>
          </a:xfrm>
          <a:custGeom>
            <a:avLst/>
            <a:gdLst/>
            <a:ahLst/>
            <a:cxnLst/>
            <a:rect l="l" t="t" r="r" b="b"/>
            <a:pathLst>
              <a:path w="1061085" h="685800">
                <a:moveTo>
                  <a:pt x="0" y="685799"/>
                </a:moveTo>
                <a:lnTo>
                  <a:pt x="1060703" y="685799"/>
                </a:lnTo>
                <a:lnTo>
                  <a:pt x="1060703" y="0"/>
                </a:lnTo>
                <a:lnTo>
                  <a:pt x="0" y="0"/>
                </a:lnTo>
                <a:lnTo>
                  <a:pt x="0" y="685799"/>
                </a:lnTo>
                <a:close/>
              </a:path>
            </a:pathLst>
          </a:custGeom>
          <a:solidFill>
            <a:srgbClr val="DCE3E4"/>
          </a:solidFill>
        </p:spPr>
        <p:txBody>
          <a:bodyPr wrap="square" lIns="0" tIns="0" rIns="0" bIns="0" rtlCol="0"/>
          <a:lstStyle/>
          <a:p>
            <a:endParaRPr/>
          </a:p>
        </p:txBody>
      </p:sp>
      <p:sp>
        <p:nvSpPr>
          <p:cNvPr id="10" name="object 10"/>
          <p:cNvSpPr/>
          <p:nvPr/>
        </p:nvSpPr>
        <p:spPr>
          <a:xfrm>
            <a:off x="0" y="0"/>
            <a:ext cx="18288000" cy="248920"/>
          </a:xfrm>
          <a:custGeom>
            <a:avLst/>
            <a:gdLst/>
            <a:ahLst/>
            <a:cxnLst/>
            <a:rect l="l" t="t" r="r" b="b"/>
            <a:pathLst>
              <a:path w="18288000" h="248920">
                <a:moveTo>
                  <a:pt x="0" y="248412"/>
                </a:moveTo>
                <a:lnTo>
                  <a:pt x="18287999" y="248412"/>
                </a:lnTo>
                <a:lnTo>
                  <a:pt x="18287999" y="0"/>
                </a:lnTo>
                <a:lnTo>
                  <a:pt x="0" y="0"/>
                </a:lnTo>
                <a:lnTo>
                  <a:pt x="0" y="248412"/>
                </a:lnTo>
              </a:path>
            </a:pathLst>
          </a:custGeom>
          <a:solidFill>
            <a:srgbClr val="DCE3E4"/>
          </a:solidFill>
        </p:spPr>
        <p:txBody>
          <a:bodyPr wrap="square" lIns="0" tIns="0" rIns="0" bIns="0" rtlCol="0"/>
          <a:lstStyle/>
          <a:p>
            <a:endParaRPr/>
          </a:p>
        </p:txBody>
      </p:sp>
      <p:sp>
        <p:nvSpPr>
          <p:cNvPr id="11" name="object 11"/>
          <p:cNvSpPr/>
          <p:nvPr/>
        </p:nvSpPr>
        <p:spPr>
          <a:xfrm>
            <a:off x="291084" y="252984"/>
            <a:ext cx="17704308" cy="9358884"/>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1060703" y="9454895"/>
            <a:ext cx="2275840" cy="832485"/>
          </a:xfrm>
          <a:custGeom>
            <a:avLst/>
            <a:gdLst/>
            <a:ahLst/>
            <a:cxnLst/>
            <a:rect l="l" t="t" r="r" b="b"/>
            <a:pathLst>
              <a:path w="2275840" h="832484">
                <a:moveTo>
                  <a:pt x="0" y="832103"/>
                </a:moveTo>
                <a:lnTo>
                  <a:pt x="2275331" y="832103"/>
                </a:lnTo>
                <a:lnTo>
                  <a:pt x="2275331" y="0"/>
                </a:lnTo>
                <a:lnTo>
                  <a:pt x="0" y="0"/>
                </a:lnTo>
                <a:lnTo>
                  <a:pt x="0" y="832103"/>
                </a:lnTo>
                <a:close/>
              </a:path>
            </a:pathLst>
          </a:custGeom>
          <a:solidFill>
            <a:srgbClr val="095A81"/>
          </a:solidFill>
        </p:spPr>
        <p:txBody>
          <a:bodyPr wrap="square" lIns="0" tIns="0" rIns="0" bIns="0" rtlCol="0"/>
          <a:lstStyle/>
          <a:p>
            <a:endParaRPr/>
          </a:p>
        </p:txBody>
      </p:sp>
      <p:sp>
        <p:nvSpPr>
          <p:cNvPr id="13" name="object 13"/>
          <p:cNvSpPr/>
          <p:nvPr/>
        </p:nvSpPr>
        <p:spPr>
          <a:xfrm>
            <a:off x="1060703" y="9454895"/>
            <a:ext cx="2275840" cy="832485"/>
          </a:xfrm>
          <a:custGeom>
            <a:avLst/>
            <a:gdLst/>
            <a:ahLst/>
            <a:cxnLst/>
            <a:rect l="l" t="t" r="r" b="b"/>
            <a:pathLst>
              <a:path w="2275840" h="832484">
                <a:moveTo>
                  <a:pt x="0" y="832103"/>
                </a:moveTo>
                <a:lnTo>
                  <a:pt x="2275331" y="832103"/>
                </a:lnTo>
                <a:lnTo>
                  <a:pt x="2275331" y="0"/>
                </a:lnTo>
                <a:lnTo>
                  <a:pt x="0" y="0"/>
                </a:lnTo>
                <a:lnTo>
                  <a:pt x="0" y="832103"/>
                </a:lnTo>
                <a:close/>
              </a:path>
            </a:pathLst>
          </a:custGeom>
          <a:ln w="9143">
            <a:solidFill>
              <a:srgbClr val="FFFFFF"/>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975D11EE-E67A-4BE2-ABB4-045B4FC0A56A}"/>
              </a:ext>
            </a:extLst>
          </p:cNvPr>
          <p:cNvPicPr>
            <a:picLocks noChangeAspect="1"/>
          </p:cNvPicPr>
          <p:nvPr/>
        </p:nvPicPr>
        <p:blipFill>
          <a:blip r:embed="rId3"/>
          <a:stretch>
            <a:fillRect/>
          </a:stretch>
        </p:blipFill>
        <p:spPr>
          <a:xfrm>
            <a:off x="0" y="0"/>
            <a:ext cx="18288000" cy="10287000"/>
          </a:xfrm>
          <a:prstGeom prst="rect">
            <a:avLst/>
          </a:prstGeom>
        </p:spPr>
      </p:pic>
      <p:pic>
        <p:nvPicPr>
          <p:cNvPr id="2" name="Picture 1"/>
          <p:cNvPicPr>
            <a:picLocks noChangeAspect="1"/>
          </p:cNvPicPr>
          <p:nvPr/>
        </p:nvPicPr>
        <p:blipFill>
          <a:blip r:embed="rId4"/>
          <a:stretch>
            <a:fillRect/>
          </a:stretch>
        </p:blipFill>
        <p:spPr>
          <a:xfrm>
            <a:off x="5334000" y="419100"/>
            <a:ext cx="7391400" cy="5543551"/>
          </a:xfrm>
          <a:prstGeom prst="rect">
            <a:avLst/>
          </a:prstGeom>
        </p:spPr>
      </p:pic>
      <p:pic>
        <p:nvPicPr>
          <p:cNvPr id="4" name="Picture 3"/>
          <p:cNvPicPr>
            <a:picLocks noChangeAspect="1"/>
          </p:cNvPicPr>
          <p:nvPr/>
        </p:nvPicPr>
        <p:blipFill>
          <a:blip r:embed="rId5"/>
          <a:stretch>
            <a:fillRect/>
          </a:stretch>
        </p:blipFill>
        <p:spPr>
          <a:xfrm>
            <a:off x="8174701" y="7734300"/>
            <a:ext cx="1938597" cy="1106709"/>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24765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4" name="object 4"/>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934210" y="1688593"/>
            <a:ext cx="16421100" cy="58418"/>
          </a:xfrm>
          <a:custGeom>
            <a:avLst/>
            <a:gdLst/>
            <a:ahLst/>
            <a:cxnLst/>
            <a:rect l="l" t="t" r="r" b="b"/>
            <a:pathLst>
              <a:path w="8210550" h="29209">
                <a:moveTo>
                  <a:pt x="0" y="28955"/>
                </a:moveTo>
                <a:lnTo>
                  <a:pt x="8210550" y="28955"/>
                </a:lnTo>
                <a:lnTo>
                  <a:pt x="8210550" y="0"/>
                </a:lnTo>
                <a:lnTo>
                  <a:pt x="0" y="0"/>
                </a:lnTo>
                <a:lnTo>
                  <a:pt x="0" y="28955"/>
                </a:lnTo>
                <a:close/>
              </a:path>
            </a:pathLst>
          </a:custGeom>
          <a:solidFill>
            <a:srgbClr val="055180"/>
          </a:solidFill>
        </p:spPr>
        <p:txBody>
          <a:bodyPr wrap="square" lIns="0" tIns="0" rIns="0" bIns="0" rtlCol="0"/>
          <a:lstStyle/>
          <a:p>
            <a:endParaRPr sz="3600">
              <a:solidFill>
                <a:prstClr val="black"/>
              </a:solidFill>
            </a:endParaRPr>
          </a:p>
        </p:txBody>
      </p:sp>
      <p:sp>
        <p:nvSpPr>
          <p:cNvPr id="7" name="object 7"/>
          <p:cNvSpPr txBox="1">
            <a:spLocks noGrp="1"/>
          </p:cNvSpPr>
          <p:nvPr>
            <p:ph type="title"/>
          </p:nvPr>
        </p:nvSpPr>
        <p:spPr>
          <a:xfrm>
            <a:off x="942034" y="648106"/>
            <a:ext cx="16413275" cy="886140"/>
          </a:xfrm>
          <a:prstGeom prst="rect">
            <a:avLst/>
          </a:prstGeom>
        </p:spPr>
        <p:txBody>
          <a:bodyPr vert="horz" wrap="square" lIns="0" tIns="24130" rIns="0" bIns="0" rtlCol="0">
            <a:spAutoFit/>
          </a:bodyPr>
          <a:lstStyle/>
          <a:p>
            <a:pPr marL="25400">
              <a:spcBef>
                <a:spcPts val="190"/>
              </a:spcBef>
            </a:pPr>
            <a:r>
              <a:rPr lang="en-IN" sz="5600" b="1" spc="-10" dirty="0" smtClean="0">
                <a:latin typeface="Calibri"/>
                <a:cs typeface="Calibri"/>
              </a:rPr>
              <a:t>Real </a:t>
            </a:r>
            <a:r>
              <a:rPr sz="5600" b="1" spc="-10" dirty="0" smtClean="0">
                <a:latin typeface="Calibri"/>
                <a:cs typeface="Calibri"/>
              </a:rPr>
              <a:t>Artificial</a:t>
            </a:r>
            <a:r>
              <a:rPr sz="5600" b="1" spc="60" dirty="0" smtClean="0">
                <a:latin typeface="Calibri"/>
                <a:cs typeface="Calibri"/>
              </a:rPr>
              <a:t> </a:t>
            </a:r>
            <a:r>
              <a:rPr sz="5600" b="1" spc="-20" dirty="0" smtClean="0">
                <a:latin typeface="Calibri"/>
                <a:cs typeface="Calibri"/>
              </a:rPr>
              <a:t>Intelligence</a:t>
            </a:r>
            <a:r>
              <a:rPr lang="en-IN" sz="5600" b="1" spc="-20" dirty="0" smtClean="0">
                <a:latin typeface="Calibri"/>
                <a:cs typeface="Calibri"/>
              </a:rPr>
              <a:t> Expert</a:t>
            </a:r>
            <a:endParaRPr sz="5600" dirty="0">
              <a:latin typeface="Calibri"/>
              <a:cs typeface="Calibri"/>
            </a:endParaRPr>
          </a:p>
        </p:txBody>
      </p:sp>
      <p:pic>
        <p:nvPicPr>
          <p:cNvPr id="8" name="Picture 7"/>
          <p:cNvPicPr>
            <a:picLocks noChangeAspect="1"/>
          </p:cNvPicPr>
          <p:nvPr/>
        </p:nvPicPr>
        <p:blipFill>
          <a:blip r:embed="rId3"/>
          <a:stretch>
            <a:fillRect/>
          </a:stretch>
        </p:blipFill>
        <p:spPr>
          <a:xfrm>
            <a:off x="685799" y="1759711"/>
            <a:ext cx="16669509" cy="7704945"/>
          </a:xfrm>
          <a:prstGeom prst="rect">
            <a:avLst/>
          </a:prstGeom>
        </p:spPr>
      </p:pic>
    </p:spTree>
    <p:extLst>
      <p:ext uri="{BB962C8B-B14F-4D97-AF65-F5344CB8AC3E}">
        <p14:creationId xmlns:p14="http://schemas.microsoft.com/office/powerpoint/2010/main" val="41799357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endParaRPr sz="3600">
              <a:solidFill>
                <a:prstClr val="black"/>
              </a:solidFill>
            </a:endParaRPr>
          </a:p>
        </p:txBody>
      </p:sp>
      <p:sp>
        <p:nvSpPr>
          <p:cNvPr id="3" name="object 3"/>
          <p:cNvSpPr/>
          <p:nvPr/>
        </p:nvSpPr>
        <p:spPr>
          <a:xfrm>
            <a:off x="14630401" y="0"/>
            <a:ext cx="2487930" cy="2192020"/>
          </a:xfrm>
          <a:custGeom>
            <a:avLst/>
            <a:gdLst/>
            <a:ahLst/>
            <a:cxnLst/>
            <a:rect l="l" t="t" r="r" b="b"/>
            <a:pathLst>
              <a:path w="1243965" h="1096010">
                <a:moveTo>
                  <a:pt x="0" y="1095755"/>
                </a:moveTo>
                <a:lnTo>
                  <a:pt x="1243583" y="1095755"/>
                </a:lnTo>
                <a:lnTo>
                  <a:pt x="1243583" y="0"/>
                </a:lnTo>
                <a:lnTo>
                  <a:pt x="0" y="0"/>
                </a:lnTo>
                <a:lnTo>
                  <a:pt x="0" y="1095755"/>
                </a:lnTo>
                <a:close/>
              </a:path>
            </a:pathLst>
          </a:custGeom>
          <a:solidFill>
            <a:srgbClr val="095A82"/>
          </a:solidFill>
        </p:spPr>
        <p:txBody>
          <a:bodyPr wrap="square" lIns="0" tIns="0" rIns="0" bIns="0" rtlCol="0"/>
          <a:lstStyle/>
          <a:p>
            <a:endParaRPr sz="3600">
              <a:solidFill>
                <a:prstClr val="black"/>
              </a:solidFill>
            </a:endParaRPr>
          </a:p>
        </p:txBody>
      </p:sp>
      <p:sp>
        <p:nvSpPr>
          <p:cNvPr id="4" name="object 4"/>
          <p:cNvSpPr/>
          <p:nvPr/>
        </p:nvSpPr>
        <p:spPr>
          <a:xfrm>
            <a:off x="14630400" y="2130550"/>
            <a:ext cx="1325880" cy="979168"/>
          </a:xfrm>
          <a:custGeom>
            <a:avLst/>
            <a:gdLst/>
            <a:ahLst/>
            <a:cxnLst/>
            <a:rect l="l" t="t" r="r" b="b"/>
            <a:pathLst>
              <a:path w="662940" h="489584">
                <a:moveTo>
                  <a:pt x="662940" y="0"/>
                </a:moveTo>
                <a:lnTo>
                  <a:pt x="0" y="0"/>
                </a:lnTo>
                <a:lnTo>
                  <a:pt x="0" y="489203"/>
                </a:lnTo>
                <a:lnTo>
                  <a:pt x="662940" y="0"/>
                </a:lnTo>
                <a:close/>
              </a:path>
            </a:pathLst>
          </a:custGeom>
          <a:solidFill>
            <a:srgbClr val="095A82"/>
          </a:solidFill>
        </p:spPr>
        <p:txBody>
          <a:bodyPr wrap="square" lIns="0" tIns="0" rIns="0" bIns="0" rtlCol="0"/>
          <a:lstStyle/>
          <a:p>
            <a:endParaRPr sz="3600">
              <a:solidFill>
                <a:prstClr val="black"/>
              </a:solidFill>
            </a:endParaRPr>
          </a:p>
        </p:txBody>
      </p:sp>
      <p:sp>
        <p:nvSpPr>
          <p:cNvPr id="5" name="object 5"/>
          <p:cNvSpPr/>
          <p:nvPr/>
        </p:nvSpPr>
        <p:spPr>
          <a:xfrm>
            <a:off x="15788639" y="2130550"/>
            <a:ext cx="1329690" cy="979168"/>
          </a:xfrm>
          <a:custGeom>
            <a:avLst/>
            <a:gdLst/>
            <a:ahLst/>
            <a:cxnLst/>
            <a:rect l="l" t="t" r="r" b="b"/>
            <a:pathLst>
              <a:path w="664845" h="489584">
                <a:moveTo>
                  <a:pt x="664463" y="0"/>
                </a:moveTo>
                <a:lnTo>
                  <a:pt x="0" y="0"/>
                </a:lnTo>
                <a:lnTo>
                  <a:pt x="664463" y="489203"/>
                </a:lnTo>
                <a:lnTo>
                  <a:pt x="664463" y="0"/>
                </a:lnTo>
                <a:close/>
              </a:path>
            </a:pathLst>
          </a:custGeom>
          <a:solidFill>
            <a:srgbClr val="095A82"/>
          </a:solidFill>
        </p:spPr>
        <p:txBody>
          <a:bodyPr wrap="square" lIns="0" tIns="0" rIns="0" bIns="0" rtlCol="0"/>
          <a:lstStyle/>
          <a:p>
            <a:endParaRPr sz="3600">
              <a:solidFill>
                <a:prstClr val="black"/>
              </a:solidFill>
            </a:endParaRPr>
          </a:p>
        </p:txBody>
      </p:sp>
      <p:sp>
        <p:nvSpPr>
          <p:cNvPr id="6" name="object 6"/>
          <p:cNvSpPr/>
          <p:nvPr/>
        </p:nvSpPr>
        <p:spPr>
          <a:xfrm>
            <a:off x="1057654" y="9451854"/>
            <a:ext cx="2276856" cy="835144"/>
          </a:xfrm>
          <a:prstGeom prst="rect">
            <a:avLst/>
          </a:prstGeom>
          <a:blipFill>
            <a:blip r:embed="rId2" cstate="print"/>
            <a:stretch>
              <a:fillRect/>
            </a:stretch>
          </a:blipFill>
        </p:spPr>
        <p:txBody>
          <a:bodyPr wrap="square" lIns="0" tIns="0" rIns="0" bIns="0" rtlCol="0"/>
          <a:lstStyle/>
          <a:p>
            <a:endParaRPr sz="3600">
              <a:solidFill>
                <a:prstClr val="black"/>
              </a:solidFill>
            </a:endParaRPr>
          </a:p>
        </p:txBody>
      </p:sp>
      <p:sp>
        <p:nvSpPr>
          <p:cNvPr id="8" name="object 8"/>
          <p:cNvSpPr txBox="1">
            <a:spLocks noGrp="1"/>
          </p:cNvSpPr>
          <p:nvPr>
            <p:ph type="title"/>
          </p:nvPr>
        </p:nvSpPr>
        <p:spPr>
          <a:xfrm>
            <a:off x="1998036" y="4751182"/>
            <a:ext cx="15127220" cy="1133644"/>
          </a:xfrm>
          <a:prstGeom prst="rect">
            <a:avLst/>
          </a:prstGeom>
        </p:spPr>
        <p:txBody>
          <a:bodyPr vert="horz" wrap="square" lIns="0" tIns="25400" rIns="0" bIns="0" rtlCol="0">
            <a:spAutoFit/>
          </a:bodyPr>
          <a:lstStyle/>
          <a:p>
            <a:pPr marL="12700" marR="10160" indent="7620" algn="ctr">
              <a:spcBef>
                <a:spcPts val="100"/>
              </a:spcBef>
            </a:pPr>
            <a:r>
              <a:rPr lang="en-IN" spc="-5" dirty="0" smtClean="0">
                <a:solidFill>
                  <a:prstClr val="black"/>
                </a:solidFill>
              </a:rPr>
              <a:t>What is </a:t>
            </a:r>
            <a:r>
              <a:rPr lang="en-IN" spc="-5" dirty="0">
                <a:solidFill>
                  <a:prstClr val="black"/>
                </a:solidFill>
              </a:rPr>
              <a:t>Artificial Intelligence?</a:t>
            </a:r>
          </a:p>
        </p:txBody>
      </p:sp>
      <p:sp>
        <p:nvSpPr>
          <p:cNvPr id="10" name="object 3"/>
          <p:cNvSpPr/>
          <p:nvPr/>
        </p:nvSpPr>
        <p:spPr>
          <a:xfrm>
            <a:off x="1946148" y="7018019"/>
            <a:ext cx="14399260" cy="1134110"/>
          </a:xfrm>
          <a:custGeom>
            <a:avLst/>
            <a:gdLst/>
            <a:ahLst/>
            <a:cxnLst/>
            <a:rect l="l" t="t" r="r" b="b"/>
            <a:pathLst>
              <a:path w="7199630" h="567054">
                <a:moveTo>
                  <a:pt x="7104887" y="0"/>
                </a:moveTo>
                <a:lnTo>
                  <a:pt x="94487" y="0"/>
                </a:lnTo>
                <a:lnTo>
                  <a:pt x="57708" y="7423"/>
                </a:lnTo>
                <a:lnTo>
                  <a:pt x="27674" y="27670"/>
                </a:lnTo>
                <a:lnTo>
                  <a:pt x="7425" y="57703"/>
                </a:lnTo>
                <a:lnTo>
                  <a:pt x="0" y="94487"/>
                </a:lnTo>
                <a:lnTo>
                  <a:pt x="0" y="472439"/>
                </a:lnTo>
                <a:lnTo>
                  <a:pt x="7425" y="509219"/>
                </a:lnTo>
                <a:lnTo>
                  <a:pt x="27674" y="539253"/>
                </a:lnTo>
                <a:lnTo>
                  <a:pt x="57708" y="559502"/>
                </a:lnTo>
                <a:lnTo>
                  <a:pt x="94487" y="566927"/>
                </a:lnTo>
                <a:lnTo>
                  <a:pt x="7104887" y="566927"/>
                </a:lnTo>
                <a:lnTo>
                  <a:pt x="7141672" y="559502"/>
                </a:lnTo>
                <a:lnTo>
                  <a:pt x="7171705" y="539253"/>
                </a:lnTo>
                <a:lnTo>
                  <a:pt x="7191952" y="509219"/>
                </a:lnTo>
                <a:lnTo>
                  <a:pt x="7199376" y="472439"/>
                </a:lnTo>
                <a:lnTo>
                  <a:pt x="7199376" y="94487"/>
                </a:lnTo>
                <a:lnTo>
                  <a:pt x="7191952" y="57703"/>
                </a:lnTo>
                <a:lnTo>
                  <a:pt x="7171705" y="27670"/>
                </a:lnTo>
                <a:lnTo>
                  <a:pt x="7141672" y="7423"/>
                </a:lnTo>
                <a:lnTo>
                  <a:pt x="7104887" y="0"/>
                </a:lnTo>
                <a:close/>
              </a:path>
            </a:pathLst>
          </a:custGeom>
          <a:solidFill>
            <a:srgbClr val="DCE2E3"/>
          </a:solidFill>
        </p:spPr>
        <p:txBody>
          <a:bodyPr wrap="square" lIns="0" tIns="0" rIns="0" bIns="0" rtlCol="0"/>
          <a:lstStyle/>
          <a:p>
            <a:endParaRPr sz="3600">
              <a:solidFill>
                <a:prstClr val="black"/>
              </a:solidFill>
            </a:endParaRPr>
          </a:p>
        </p:txBody>
      </p:sp>
      <p:sp>
        <p:nvSpPr>
          <p:cNvPr id="11" name="object 5"/>
          <p:cNvSpPr txBox="1"/>
          <p:nvPr/>
        </p:nvSpPr>
        <p:spPr>
          <a:xfrm>
            <a:off x="2697732" y="7306971"/>
            <a:ext cx="12885420" cy="974626"/>
          </a:xfrm>
          <a:prstGeom prst="rect">
            <a:avLst/>
          </a:prstGeom>
        </p:spPr>
        <p:txBody>
          <a:bodyPr vert="horz" wrap="square" lIns="0" tIns="25400" rIns="0" bIns="0" rtlCol="0">
            <a:spAutoFit/>
          </a:bodyPr>
          <a:lstStyle/>
          <a:p>
            <a:pPr marL="25400" algn="ctr">
              <a:spcBef>
                <a:spcPts val="200"/>
              </a:spcBef>
            </a:pPr>
            <a:r>
              <a:rPr lang="en-IN" sz="3000" spc="-30" dirty="0">
                <a:solidFill>
                  <a:srgbClr val="095A82"/>
                </a:solidFill>
                <a:cs typeface="Calibri"/>
              </a:rPr>
              <a:t>We’ll </a:t>
            </a:r>
            <a:r>
              <a:rPr lang="en-IN" sz="3000" dirty="0">
                <a:solidFill>
                  <a:srgbClr val="095A82"/>
                </a:solidFill>
                <a:cs typeface="Calibri"/>
              </a:rPr>
              <a:t>also </a:t>
            </a:r>
            <a:r>
              <a:rPr lang="en-IN" sz="3000" spc="-10" dirty="0">
                <a:solidFill>
                  <a:srgbClr val="095A82"/>
                </a:solidFill>
                <a:cs typeface="Calibri"/>
              </a:rPr>
              <a:t>discuss </a:t>
            </a:r>
            <a:r>
              <a:rPr lang="en-IN" sz="3000" spc="-20" dirty="0">
                <a:solidFill>
                  <a:srgbClr val="095A82"/>
                </a:solidFill>
                <a:cs typeface="Calibri"/>
              </a:rPr>
              <a:t>subset </a:t>
            </a:r>
            <a:r>
              <a:rPr lang="en-IN" sz="3000" spc="-10" dirty="0">
                <a:solidFill>
                  <a:srgbClr val="095A82"/>
                </a:solidFill>
                <a:cs typeface="Calibri"/>
              </a:rPr>
              <a:t>of AI </a:t>
            </a:r>
            <a:r>
              <a:rPr lang="en-IN" sz="3000" dirty="0">
                <a:solidFill>
                  <a:srgbClr val="095A82"/>
                </a:solidFill>
                <a:cs typeface="Calibri"/>
              </a:rPr>
              <a:t>and </a:t>
            </a:r>
            <a:r>
              <a:rPr lang="en-IN" sz="3000" spc="-30" dirty="0">
                <a:solidFill>
                  <a:srgbClr val="095A82"/>
                </a:solidFill>
                <a:cs typeface="Calibri"/>
              </a:rPr>
              <a:t>it’s </a:t>
            </a:r>
            <a:r>
              <a:rPr lang="en-IN" sz="3000" dirty="0">
                <a:solidFill>
                  <a:srgbClr val="095A82"/>
                </a:solidFill>
                <a:cs typeface="Calibri"/>
              </a:rPr>
              <a:t>major</a:t>
            </a:r>
            <a:r>
              <a:rPr lang="en-IN" sz="3000" spc="40" dirty="0">
                <a:solidFill>
                  <a:srgbClr val="095A82"/>
                </a:solidFill>
                <a:cs typeface="Calibri"/>
              </a:rPr>
              <a:t> </a:t>
            </a:r>
            <a:r>
              <a:rPr lang="en-IN" sz="3000" spc="-10" dirty="0">
                <a:solidFill>
                  <a:srgbClr val="095A82"/>
                </a:solidFill>
                <a:cs typeface="Calibri"/>
              </a:rPr>
              <a:t>domains</a:t>
            </a:r>
            <a:endParaRPr lang="en-IN" sz="3000" dirty="0">
              <a:solidFill>
                <a:prstClr val="black"/>
              </a:solidFill>
              <a:cs typeface="Calibri"/>
            </a:endParaRPr>
          </a:p>
          <a:p>
            <a:pPr marL="25400">
              <a:spcBef>
                <a:spcPts val="200"/>
              </a:spcBef>
            </a:pPr>
            <a:endParaRPr sz="3000" dirty="0">
              <a:solidFill>
                <a:prstClr val="black"/>
              </a:solidFill>
              <a:cs typeface="Calibri"/>
            </a:endParaRPr>
          </a:p>
        </p:txBody>
      </p:sp>
      <p:sp>
        <p:nvSpPr>
          <p:cNvPr id="12" name="object 4"/>
          <p:cNvSpPr/>
          <p:nvPr/>
        </p:nvSpPr>
        <p:spPr>
          <a:xfrm>
            <a:off x="2098548" y="7170419"/>
            <a:ext cx="14399260" cy="1134110"/>
          </a:xfrm>
          <a:custGeom>
            <a:avLst/>
            <a:gdLst/>
            <a:ahLst/>
            <a:cxnLst/>
            <a:rect l="l" t="t" r="r" b="b"/>
            <a:pathLst>
              <a:path w="7199630" h="567054">
                <a:moveTo>
                  <a:pt x="0" y="94487"/>
                </a:moveTo>
                <a:lnTo>
                  <a:pt x="7425" y="57703"/>
                </a:lnTo>
                <a:lnTo>
                  <a:pt x="27674" y="27670"/>
                </a:lnTo>
                <a:lnTo>
                  <a:pt x="57708" y="7423"/>
                </a:lnTo>
                <a:lnTo>
                  <a:pt x="94487" y="0"/>
                </a:lnTo>
                <a:lnTo>
                  <a:pt x="7104887" y="0"/>
                </a:lnTo>
                <a:lnTo>
                  <a:pt x="7141672" y="7423"/>
                </a:lnTo>
                <a:lnTo>
                  <a:pt x="7171705" y="27670"/>
                </a:lnTo>
                <a:lnTo>
                  <a:pt x="7191952" y="57703"/>
                </a:lnTo>
                <a:lnTo>
                  <a:pt x="7199376" y="94487"/>
                </a:lnTo>
                <a:lnTo>
                  <a:pt x="7199376" y="472439"/>
                </a:lnTo>
                <a:lnTo>
                  <a:pt x="7191952" y="509219"/>
                </a:lnTo>
                <a:lnTo>
                  <a:pt x="7171705" y="539253"/>
                </a:lnTo>
                <a:lnTo>
                  <a:pt x="7141672" y="559502"/>
                </a:lnTo>
                <a:lnTo>
                  <a:pt x="7104887" y="566927"/>
                </a:lnTo>
                <a:lnTo>
                  <a:pt x="94487" y="566927"/>
                </a:lnTo>
                <a:lnTo>
                  <a:pt x="57708" y="559502"/>
                </a:lnTo>
                <a:lnTo>
                  <a:pt x="27674" y="539253"/>
                </a:lnTo>
                <a:lnTo>
                  <a:pt x="7425" y="509219"/>
                </a:lnTo>
                <a:lnTo>
                  <a:pt x="0" y="472439"/>
                </a:lnTo>
                <a:lnTo>
                  <a:pt x="0" y="94487"/>
                </a:lnTo>
                <a:close/>
              </a:path>
            </a:pathLst>
          </a:custGeom>
          <a:ln w="28955">
            <a:solidFill>
              <a:srgbClr val="5F5F5F"/>
            </a:solidFill>
          </a:ln>
        </p:spPr>
        <p:txBody>
          <a:bodyPr wrap="square" lIns="0" tIns="0" rIns="0" bIns="0" rtlCol="0"/>
          <a:lstStyle/>
          <a:p>
            <a:endParaRPr sz="3600">
              <a:solidFill>
                <a:prstClr val="black"/>
              </a:solidFill>
            </a:endParaRPr>
          </a:p>
        </p:txBody>
      </p:sp>
    </p:spTree>
    <p:extLst>
      <p:ext uri="{BB962C8B-B14F-4D97-AF65-F5344CB8AC3E}">
        <p14:creationId xmlns:p14="http://schemas.microsoft.com/office/powerpoint/2010/main" val="147151861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1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1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1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1285</TotalTime>
  <Words>1926</Words>
  <Application>Microsoft Office PowerPoint</Application>
  <PresentationFormat>Custom</PresentationFormat>
  <Paragraphs>453</Paragraphs>
  <Slides>72</Slides>
  <Notes>5</Notes>
  <HiddenSlides>0</HiddenSlides>
  <MMClips>0</MMClips>
  <ScaleCrop>false</ScaleCrop>
  <HeadingPairs>
    <vt:vector size="6" baseType="variant">
      <vt:variant>
        <vt:lpstr>Fonts Used</vt:lpstr>
      </vt:variant>
      <vt:variant>
        <vt:i4>12</vt:i4>
      </vt:variant>
      <vt:variant>
        <vt:lpstr>Theme</vt:lpstr>
      </vt:variant>
      <vt:variant>
        <vt:i4>14</vt:i4>
      </vt:variant>
      <vt:variant>
        <vt:lpstr>Slide Titles</vt:lpstr>
      </vt:variant>
      <vt:variant>
        <vt:i4>72</vt:i4>
      </vt:variant>
    </vt:vector>
  </HeadingPairs>
  <TitlesOfParts>
    <vt:vector size="98" baseType="lpstr">
      <vt:lpstr>Arial</vt:lpstr>
      <vt:lpstr>Arial Black</vt:lpstr>
      <vt:lpstr>Arial Rounded MT Bold</vt:lpstr>
      <vt:lpstr>Calibri</vt:lpstr>
      <vt:lpstr>Calibri Light</vt:lpstr>
      <vt:lpstr>Courier New</vt:lpstr>
      <vt:lpstr>DejaVu Sans</vt:lpstr>
      <vt:lpstr>Segoe UI</vt:lpstr>
      <vt:lpstr>Symbol</vt:lpstr>
      <vt:lpstr>Times New Roman</vt:lpstr>
      <vt:lpstr>Trebuchet MS</vt:lpstr>
      <vt:lpstr>Wingdings</vt:lpstr>
      <vt:lpstr>Office Theme</vt:lpstr>
      <vt:lpstr>1_Office Theme</vt:lpstr>
      <vt:lpstr>2_Office Theme</vt:lpstr>
      <vt:lpstr>18_Office Theme</vt:lpstr>
      <vt:lpstr>4_Office Theme</vt:lpstr>
      <vt:lpstr>5_Office Theme</vt:lpstr>
      <vt:lpstr>6_Office Theme</vt:lpstr>
      <vt:lpstr>7_Office Theme</vt:lpstr>
      <vt:lpstr>8_Office Theme</vt:lpstr>
      <vt:lpstr>9_Office Theme</vt:lpstr>
      <vt:lpstr>10_Office Theme</vt:lpstr>
      <vt:lpstr>11_Office Theme</vt:lpstr>
      <vt:lpstr>3_Office Theme</vt:lpstr>
      <vt:lpstr>12_Office Theme</vt:lpstr>
      <vt:lpstr>Artificial Intelligence An Ocean of Opportunity </vt:lpstr>
      <vt:lpstr>Course Outline</vt:lpstr>
      <vt:lpstr>PowerPoint Presentation</vt:lpstr>
      <vt:lpstr>Why Artificial Intelligence?</vt:lpstr>
      <vt:lpstr>Why Artificial Intelligence?</vt:lpstr>
      <vt:lpstr>Why Artificial Intelligence?</vt:lpstr>
      <vt:lpstr>Artificial Intelligence Vs Human Intelligence</vt:lpstr>
      <vt:lpstr>Real Artificial Intelligence Expert</vt:lpstr>
      <vt:lpstr>What is Artificial Intelligence?</vt:lpstr>
      <vt:lpstr>What is Artificial Intelligence?</vt:lpstr>
      <vt:lpstr>Artificial Intelligence - Domains</vt:lpstr>
      <vt:lpstr>Artificial Intelligence - Subsets</vt:lpstr>
      <vt:lpstr>Machine Learning</vt:lpstr>
      <vt:lpstr>Machine Learning</vt:lpstr>
      <vt:lpstr>Machine Learning</vt:lpstr>
      <vt:lpstr>Machine Learning Types</vt:lpstr>
      <vt:lpstr>PowerPoint Presentation</vt:lpstr>
      <vt:lpstr>Machine Learning Process</vt:lpstr>
      <vt:lpstr>Machine Learning Algorithm</vt:lpstr>
      <vt:lpstr>Typical Machine Learning Cycle </vt:lpstr>
      <vt:lpstr>Machine Learning Model </vt:lpstr>
      <vt:lpstr>PowerPoint Presentation</vt:lpstr>
      <vt:lpstr>Supervised Learning Algorithms</vt:lpstr>
      <vt:lpstr>Unsupervised Learning</vt:lpstr>
      <vt:lpstr>PowerPoint Presentation</vt:lpstr>
      <vt:lpstr>Machine Learning Algorithms Cheat Sheet</vt:lpstr>
      <vt:lpstr>Limitations of Machine Learning</vt:lpstr>
      <vt:lpstr>Limitations of Machine Learning</vt:lpstr>
      <vt:lpstr>Deep Learning Comes to the Rescue</vt:lpstr>
      <vt:lpstr>Deep Learning Comes to the Rescue</vt:lpstr>
      <vt:lpstr>Deep Learning</vt:lpstr>
      <vt:lpstr>PowerPoint Presentation</vt:lpstr>
      <vt:lpstr>Deep Learning Algorithm</vt:lpstr>
      <vt:lpstr>Neural Networks</vt:lpstr>
      <vt:lpstr>Neural Networks Mapping</vt:lpstr>
      <vt:lpstr>Simple Vs Deep Learning Neural Network </vt:lpstr>
      <vt:lpstr>Deep Learning Conventional Neural Networks</vt:lpstr>
      <vt:lpstr>Applications of Deep Learning</vt:lpstr>
      <vt:lpstr>Applications of Deep Learning</vt:lpstr>
      <vt:lpstr>Applications of Deep Learning - Google Lens</vt:lpstr>
      <vt:lpstr>Applications of Deep Learning - Machine Translation</vt:lpstr>
      <vt:lpstr>Applications of Deep Learning - Image Colorization</vt:lpstr>
      <vt:lpstr>Open Source Tools</vt:lpstr>
      <vt:lpstr>Open Source Tools</vt:lpstr>
      <vt:lpstr>AI Applications</vt:lpstr>
      <vt:lpstr>AI Applications</vt:lpstr>
      <vt:lpstr>PowerPoint Presentation</vt:lpstr>
      <vt:lpstr>Futuristic</vt:lpstr>
      <vt:lpstr>Futuristic Applications</vt:lpstr>
      <vt:lpstr>PowerPoint Presentation</vt:lpstr>
      <vt:lpstr>Course Overview</vt:lpstr>
      <vt:lpstr>Tools Coverage</vt:lpstr>
      <vt:lpstr>Course Coverage</vt:lpstr>
      <vt:lpstr>Python Programming</vt:lpstr>
      <vt:lpstr>Python Programming</vt:lpstr>
      <vt:lpstr>Python Programming Course Outline</vt:lpstr>
      <vt:lpstr>Probability &amp; Statistics</vt:lpstr>
      <vt:lpstr>Probability &amp; Statistics Essentials </vt:lpstr>
      <vt:lpstr>Probability &amp; Statistics Course Outline</vt:lpstr>
      <vt:lpstr>Probability &amp; Statistics Course Outline</vt:lpstr>
      <vt:lpstr>Machine Learning</vt:lpstr>
      <vt:lpstr>Machine Learning using Python</vt:lpstr>
      <vt:lpstr>Machine Learning Course Outline</vt:lpstr>
      <vt:lpstr>Machine Learning Course Outline..</vt:lpstr>
      <vt:lpstr>Deep Learning</vt:lpstr>
      <vt:lpstr>Deep Learning with TensorFlow</vt:lpstr>
      <vt:lpstr>Deep Learning Course Outline</vt:lpstr>
      <vt:lpstr>Deep Learning Course Outline..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make the best use of Live Sessions</dc:title>
  <dc:creator>Sriram</dc:creator>
  <cp:lastModifiedBy>VIJAY</cp:lastModifiedBy>
  <cp:revision>263</cp:revision>
  <dcterms:created xsi:type="dcterms:W3CDTF">2018-09-25T13:39:25Z</dcterms:created>
  <dcterms:modified xsi:type="dcterms:W3CDTF">2019-04-28T15:54:17Z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2018-09-25T00:00:00Z</vt:filetime>
  </property>
  <property fmtid="{D5CDD505-2E9C-101B-9397-08002B2CF9AE}" pid="3" name="LastSaved">
    <vt:filetime>2018-09-25T00:00:00Z</vt:filetime>
  </property>
</Properties>
</file>